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71" r:id="rId3"/>
    <p:sldId id="508" r:id="rId4"/>
    <p:sldId id="262" r:id="rId5"/>
    <p:sldId id="521" r:id="rId6"/>
    <p:sldId id="530" r:id="rId7"/>
    <p:sldId id="535" r:id="rId8"/>
    <p:sldId id="536" r:id="rId9"/>
    <p:sldId id="522" r:id="rId10"/>
    <p:sldId id="537" r:id="rId11"/>
    <p:sldId id="529" r:id="rId12"/>
    <p:sldId id="534" r:id="rId13"/>
    <p:sldId id="538" r:id="rId14"/>
    <p:sldId id="523" r:id="rId15"/>
    <p:sldId id="539" r:id="rId16"/>
    <p:sldId id="540" r:id="rId17"/>
    <p:sldId id="541" r:id="rId18"/>
    <p:sldId id="542" r:id="rId19"/>
    <p:sldId id="533" r:id="rId20"/>
    <p:sldId id="543" r:id="rId21"/>
    <p:sldId id="524" r:id="rId22"/>
    <p:sldId id="544" r:id="rId23"/>
    <p:sldId id="513" r:id="rId24"/>
    <p:sldId id="284" r:id="rId25"/>
    <p:sldId id="294" r:id="rId26"/>
    <p:sldId id="545" r:id="rId27"/>
    <p:sldId id="546" r:id="rId28"/>
    <p:sldId id="547" r:id="rId29"/>
    <p:sldId id="259" r:id="rId30"/>
    <p:sldId id="494" r:id="rId31"/>
    <p:sldId id="516" r:id="rId32"/>
    <p:sldId id="548" r:id="rId33"/>
    <p:sldId id="549" r:id="rId34"/>
    <p:sldId id="341" r:id="rId35"/>
    <p:sldId id="551" r:id="rId36"/>
    <p:sldId id="314" r:id="rId37"/>
    <p:sldId id="550" r:id="rId38"/>
    <p:sldId id="525" r:id="rId39"/>
    <p:sldId id="552" r:id="rId40"/>
    <p:sldId id="409" r:id="rId41"/>
    <p:sldId id="371" r:id="rId42"/>
    <p:sldId id="553" r:id="rId43"/>
    <p:sldId id="554" r:id="rId44"/>
    <p:sldId id="405" r:id="rId45"/>
    <p:sldId id="555" r:id="rId46"/>
    <p:sldId id="556" r:id="rId47"/>
    <p:sldId id="559" r:id="rId48"/>
    <p:sldId id="527" r:id="rId49"/>
    <p:sldId id="557" r:id="rId50"/>
    <p:sldId id="298" r:id="rId51"/>
    <p:sldId id="55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E0EA873-370F-4D4A-80B4-FF9B68785D10}">
          <p14:sldIdLst>
            <p14:sldId id="256"/>
            <p14:sldId id="271"/>
            <p14:sldId id="508"/>
            <p14:sldId id="262"/>
          </p14:sldIdLst>
        </p14:section>
        <p14:section name="Strategy Section" id="{184243C1-0CDA-4EC7-A797-FAE252CF2C75}">
          <p14:sldIdLst>
            <p14:sldId id="521"/>
          </p14:sldIdLst>
        </p14:section>
        <p14:section name="Impact Mapping" id="{5737F384-10C0-4699-8354-2804972A7096}">
          <p14:sldIdLst>
            <p14:sldId id="530"/>
            <p14:sldId id="535"/>
            <p14:sldId id="536"/>
            <p14:sldId id="522"/>
          </p14:sldIdLst>
        </p14:section>
        <p14:section name="Product Roadmap" id="{2E9452C8-3BB0-436D-8A17-F6A6212CA35D}">
          <p14:sldIdLst>
            <p14:sldId id="537"/>
            <p14:sldId id="529"/>
            <p14:sldId id="534"/>
            <p14:sldId id="538"/>
          </p14:sldIdLst>
        </p14:section>
        <p14:section name="Prioritization Section" id="{A491F4D9-D50E-4196-93EF-2062565FF6C7}">
          <p14:sldIdLst>
            <p14:sldId id="523"/>
          </p14:sldIdLst>
        </p14:section>
        <p14:section name="Value Stream Mapping" id="{E41DFEB0-A754-4401-9825-17085667FE46}">
          <p14:sldIdLst>
            <p14:sldId id="539"/>
            <p14:sldId id="540"/>
            <p14:sldId id="541"/>
          </p14:sldIdLst>
        </p14:section>
        <p14:section name="Collaborative Games" id="{CF5F3494-FC49-412A-9404-10CB7F6B5D6B}">
          <p14:sldIdLst>
            <p14:sldId id="542"/>
            <p14:sldId id="533"/>
            <p14:sldId id="543"/>
          </p14:sldIdLst>
        </p14:section>
        <p14:section name="Splitting Section" id="{4BCD1AE8-C6E8-4E3C-B23E-38531E1DE050}">
          <p14:sldIdLst>
            <p14:sldId id="524"/>
          </p14:sldIdLst>
        </p14:section>
        <p14:section name="User Story Mapping" id="{F35095A5-A9BC-4F64-BCC0-EB4541031E5C}">
          <p14:sldIdLst>
            <p14:sldId id="544"/>
            <p14:sldId id="513"/>
            <p14:sldId id="284"/>
            <p14:sldId id="294"/>
            <p14:sldId id="545"/>
          </p14:sldIdLst>
        </p14:section>
        <p14:section name="MVP" id="{FF69CFFD-52AB-4276-AFD3-E60FFD5A3595}">
          <p14:sldIdLst>
            <p14:sldId id="546"/>
            <p14:sldId id="547"/>
            <p14:sldId id="259"/>
            <p14:sldId id="494"/>
            <p14:sldId id="516"/>
            <p14:sldId id="548"/>
          </p14:sldIdLst>
        </p14:section>
        <p14:section name="Story Decomposition / Vertical Slicing" id="{0DAF45FA-414D-46B5-9111-8335599E634E}">
          <p14:sldIdLst>
            <p14:sldId id="549"/>
            <p14:sldId id="341"/>
            <p14:sldId id="551"/>
            <p14:sldId id="314"/>
            <p14:sldId id="550"/>
          </p14:sldIdLst>
        </p14:section>
        <p14:section name="Refinement Section" id="{310C708C-B087-4D89-88ED-E92C20FF70BC}">
          <p14:sldIdLst>
            <p14:sldId id="525"/>
          </p14:sldIdLst>
        </p14:section>
        <p14:section name="BDD" id="{EB21080F-207F-4BAD-9258-BA9BBEF8D48D}">
          <p14:sldIdLst>
            <p14:sldId id="552"/>
            <p14:sldId id="409"/>
            <p14:sldId id="371"/>
            <p14:sldId id="553"/>
          </p14:sldIdLst>
        </p14:section>
        <p14:section name="User Stories" id="{4400E47C-9CC6-47A6-BB9A-4AC61CC2E3DE}">
          <p14:sldIdLst>
            <p14:sldId id="554"/>
            <p14:sldId id="405"/>
            <p14:sldId id="555"/>
          </p14:sldIdLst>
        </p14:section>
        <p14:section name="Job Stories" id="{30DB5A3F-96A1-43FA-ADE4-AA885F4ECAE1}">
          <p14:sldIdLst>
            <p14:sldId id="556"/>
            <p14:sldId id="559"/>
            <p14:sldId id="527"/>
            <p14:sldId id="557"/>
          </p14:sldIdLst>
        </p14:section>
        <p14:section name="Closing" id="{65E0FC37-E729-4875-AC8A-5B4AFA08564A}">
          <p14:sldIdLst>
            <p14:sldId id="298"/>
            <p14:sldId id="5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BF64"/>
    <a:srgbClr val="52CAB8"/>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891" autoAdjust="0"/>
  </p:normalViewPr>
  <p:slideViewPr>
    <p:cSldViewPr snapToGrid="0">
      <p:cViewPr varScale="1">
        <p:scale>
          <a:sx n="89" d="100"/>
          <a:sy n="89" d="100"/>
        </p:scale>
        <p:origin x="14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A69E53-6D5F-4292-A415-9A1E14AB0B20}"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083A61E-3783-4C14-8088-2F5FA7988957}">
      <dgm:prSet/>
      <dgm:spPr/>
      <dgm:t>
        <a:bodyPr/>
        <a:lstStyle/>
        <a:p>
          <a:r>
            <a:rPr lang="en-US" dirty="0"/>
            <a:t>Strategy </a:t>
          </a:r>
        </a:p>
      </dgm:t>
    </dgm:pt>
    <dgm:pt modelId="{D9A12110-6CAF-48CD-9E8C-82C22156E322}" type="parTrans" cxnId="{07EF3B79-5E2A-40FB-ABB2-186BE973D676}">
      <dgm:prSet/>
      <dgm:spPr/>
      <dgm:t>
        <a:bodyPr/>
        <a:lstStyle/>
        <a:p>
          <a:endParaRPr lang="en-US"/>
        </a:p>
      </dgm:t>
    </dgm:pt>
    <dgm:pt modelId="{DFDCE7C7-1620-450C-B2E4-77E3A211F019}" type="sibTrans" cxnId="{07EF3B79-5E2A-40FB-ABB2-186BE973D676}">
      <dgm:prSet/>
      <dgm:spPr/>
      <dgm:t>
        <a:bodyPr/>
        <a:lstStyle/>
        <a:p>
          <a:endParaRPr lang="en-US"/>
        </a:p>
      </dgm:t>
    </dgm:pt>
    <dgm:pt modelId="{14926F88-EF21-423D-86ED-9AD494D8FE32}">
      <dgm:prSet/>
      <dgm:spPr/>
      <dgm:t>
        <a:bodyPr/>
        <a:lstStyle/>
        <a:p>
          <a:r>
            <a:rPr lang="en-US" dirty="0"/>
            <a:t>Impact mapping</a:t>
          </a:r>
        </a:p>
      </dgm:t>
    </dgm:pt>
    <dgm:pt modelId="{9C98B097-BF4D-40C9-A50C-681AD2524A9A}" type="parTrans" cxnId="{70320161-1891-4C62-B9F6-C2FB27BC5169}">
      <dgm:prSet/>
      <dgm:spPr/>
      <dgm:t>
        <a:bodyPr/>
        <a:lstStyle/>
        <a:p>
          <a:endParaRPr lang="en-US"/>
        </a:p>
      </dgm:t>
    </dgm:pt>
    <dgm:pt modelId="{0A88ACC2-AFCA-46F7-81A1-0046F2EEFDD4}" type="sibTrans" cxnId="{70320161-1891-4C62-B9F6-C2FB27BC5169}">
      <dgm:prSet/>
      <dgm:spPr/>
      <dgm:t>
        <a:bodyPr/>
        <a:lstStyle/>
        <a:p>
          <a:endParaRPr lang="en-US"/>
        </a:p>
      </dgm:t>
    </dgm:pt>
    <dgm:pt modelId="{23B89235-90F7-4758-A1D7-C94698718AAB}">
      <dgm:prSet/>
      <dgm:spPr/>
      <dgm:t>
        <a:bodyPr/>
        <a:lstStyle/>
        <a:p>
          <a:r>
            <a:rPr lang="en-US"/>
            <a:t>Product Roadmap</a:t>
          </a:r>
        </a:p>
      </dgm:t>
    </dgm:pt>
    <dgm:pt modelId="{DA9C23FD-EF9C-461E-B633-9E353F645F81}" type="parTrans" cxnId="{7BE5105B-04B5-4C6D-953D-C9EFCC9E8E17}">
      <dgm:prSet/>
      <dgm:spPr/>
      <dgm:t>
        <a:bodyPr/>
        <a:lstStyle/>
        <a:p>
          <a:endParaRPr lang="en-US"/>
        </a:p>
      </dgm:t>
    </dgm:pt>
    <dgm:pt modelId="{9677A713-0607-43DA-A73B-A225C537707A}" type="sibTrans" cxnId="{7BE5105B-04B5-4C6D-953D-C9EFCC9E8E17}">
      <dgm:prSet/>
      <dgm:spPr/>
      <dgm:t>
        <a:bodyPr/>
        <a:lstStyle/>
        <a:p>
          <a:endParaRPr lang="en-US"/>
        </a:p>
      </dgm:t>
    </dgm:pt>
    <dgm:pt modelId="{3F076A3C-F785-4584-9EDA-71DFBF8A913D}">
      <dgm:prSet/>
      <dgm:spPr/>
      <dgm:t>
        <a:bodyPr/>
        <a:lstStyle/>
        <a:p>
          <a:r>
            <a:rPr lang="en-US" dirty="0"/>
            <a:t>Prioritization </a:t>
          </a:r>
        </a:p>
      </dgm:t>
    </dgm:pt>
    <dgm:pt modelId="{7123098D-FBD8-4D9C-BEAE-CF1972E0A535}" type="parTrans" cxnId="{81B325A3-C5E4-47B0-91AE-DEB88B69ECD2}">
      <dgm:prSet/>
      <dgm:spPr/>
      <dgm:t>
        <a:bodyPr/>
        <a:lstStyle/>
        <a:p>
          <a:endParaRPr lang="en-US"/>
        </a:p>
      </dgm:t>
    </dgm:pt>
    <dgm:pt modelId="{0339FD32-429C-41BF-845F-00BE87251BD1}" type="sibTrans" cxnId="{81B325A3-C5E4-47B0-91AE-DEB88B69ECD2}">
      <dgm:prSet/>
      <dgm:spPr/>
      <dgm:t>
        <a:bodyPr/>
        <a:lstStyle/>
        <a:p>
          <a:endParaRPr lang="en-US"/>
        </a:p>
      </dgm:t>
    </dgm:pt>
    <dgm:pt modelId="{1551E677-C053-4E35-A769-FF8F82002B45}">
      <dgm:prSet/>
      <dgm:spPr/>
      <dgm:t>
        <a:bodyPr/>
        <a:lstStyle/>
        <a:p>
          <a:r>
            <a:rPr lang="en-US"/>
            <a:t>Value Stream Mapping</a:t>
          </a:r>
        </a:p>
      </dgm:t>
    </dgm:pt>
    <dgm:pt modelId="{0824E947-D9C5-41E3-93DD-4564B5DDFACA}" type="parTrans" cxnId="{213B3409-C892-4F16-B385-E5E869DAA088}">
      <dgm:prSet/>
      <dgm:spPr/>
      <dgm:t>
        <a:bodyPr/>
        <a:lstStyle/>
        <a:p>
          <a:endParaRPr lang="en-US"/>
        </a:p>
      </dgm:t>
    </dgm:pt>
    <dgm:pt modelId="{2F9C1961-86FF-4E5A-A366-FEEF7A59EC3A}" type="sibTrans" cxnId="{213B3409-C892-4F16-B385-E5E869DAA088}">
      <dgm:prSet/>
      <dgm:spPr/>
      <dgm:t>
        <a:bodyPr/>
        <a:lstStyle/>
        <a:p>
          <a:endParaRPr lang="en-US"/>
        </a:p>
      </dgm:t>
    </dgm:pt>
    <dgm:pt modelId="{03F95B62-B51B-4103-B5E3-4D4D3527FF5C}">
      <dgm:prSet/>
      <dgm:spPr/>
      <dgm:t>
        <a:bodyPr/>
        <a:lstStyle/>
        <a:p>
          <a:r>
            <a:rPr lang="en-US"/>
            <a:t>Games – for example, 35</a:t>
          </a:r>
        </a:p>
      </dgm:t>
    </dgm:pt>
    <dgm:pt modelId="{AFD06CB0-CEE9-46BB-BED9-B96A44BB6D4E}" type="parTrans" cxnId="{3AD9D121-ADAC-401F-BB05-320ACECE1C28}">
      <dgm:prSet/>
      <dgm:spPr/>
      <dgm:t>
        <a:bodyPr/>
        <a:lstStyle/>
        <a:p>
          <a:endParaRPr lang="en-US"/>
        </a:p>
      </dgm:t>
    </dgm:pt>
    <dgm:pt modelId="{E02915B6-D09E-4970-9043-D305B0225A5F}" type="sibTrans" cxnId="{3AD9D121-ADAC-401F-BB05-320ACECE1C28}">
      <dgm:prSet/>
      <dgm:spPr/>
      <dgm:t>
        <a:bodyPr/>
        <a:lstStyle/>
        <a:p>
          <a:endParaRPr lang="en-US"/>
        </a:p>
      </dgm:t>
    </dgm:pt>
    <dgm:pt modelId="{01EFA842-CD71-429F-A206-E24B0346E333}">
      <dgm:prSet/>
      <dgm:spPr/>
      <dgm:t>
        <a:bodyPr/>
        <a:lstStyle/>
        <a:p>
          <a:r>
            <a:rPr lang="en-US"/>
            <a:t>Slicing / Splitting</a:t>
          </a:r>
        </a:p>
      </dgm:t>
    </dgm:pt>
    <dgm:pt modelId="{81174E7C-00E5-4C59-9E4B-E1CD8EAEB300}" type="parTrans" cxnId="{10F2CB42-2CE2-436E-AAD1-1C82531F1F2D}">
      <dgm:prSet/>
      <dgm:spPr/>
      <dgm:t>
        <a:bodyPr/>
        <a:lstStyle/>
        <a:p>
          <a:endParaRPr lang="en-US"/>
        </a:p>
      </dgm:t>
    </dgm:pt>
    <dgm:pt modelId="{B8474622-D246-4657-8E96-8C1736DE7491}" type="sibTrans" cxnId="{10F2CB42-2CE2-436E-AAD1-1C82531F1F2D}">
      <dgm:prSet/>
      <dgm:spPr/>
      <dgm:t>
        <a:bodyPr/>
        <a:lstStyle/>
        <a:p>
          <a:endParaRPr lang="en-US"/>
        </a:p>
      </dgm:t>
    </dgm:pt>
    <dgm:pt modelId="{157B6BE2-C81E-43EB-8AAD-46A2D8FEBDF6}">
      <dgm:prSet/>
      <dgm:spPr/>
      <dgm:t>
        <a:bodyPr/>
        <a:lstStyle/>
        <a:p>
          <a:r>
            <a:rPr lang="en-US"/>
            <a:t>User Story Mapping</a:t>
          </a:r>
        </a:p>
      </dgm:t>
    </dgm:pt>
    <dgm:pt modelId="{37C0979C-7F7D-412A-86E6-FC03FBDC737F}" type="parTrans" cxnId="{894C2633-61A0-4F53-8FD6-B22CAF97AC1B}">
      <dgm:prSet/>
      <dgm:spPr/>
      <dgm:t>
        <a:bodyPr/>
        <a:lstStyle/>
        <a:p>
          <a:endParaRPr lang="en-US"/>
        </a:p>
      </dgm:t>
    </dgm:pt>
    <dgm:pt modelId="{8A66FF20-8BE7-47C3-8751-3B2E356FB8B9}" type="sibTrans" cxnId="{894C2633-61A0-4F53-8FD6-B22CAF97AC1B}">
      <dgm:prSet/>
      <dgm:spPr/>
      <dgm:t>
        <a:bodyPr/>
        <a:lstStyle/>
        <a:p>
          <a:endParaRPr lang="en-US"/>
        </a:p>
      </dgm:t>
    </dgm:pt>
    <dgm:pt modelId="{D7548396-960A-49C2-9879-1F39513842AE}">
      <dgm:prSet/>
      <dgm:spPr/>
      <dgm:t>
        <a:bodyPr/>
        <a:lstStyle/>
        <a:p>
          <a:r>
            <a:rPr lang="en-US"/>
            <a:t>Story Decomposition</a:t>
          </a:r>
        </a:p>
      </dgm:t>
    </dgm:pt>
    <dgm:pt modelId="{6E932B0E-3AAA-404C-9C51-B2E5AD05ED10}" type="parTrans" cxnId="{E4BF0C01-0118-429B-9A0D-E2EA871FAE7A}">
      <dgm:prSet/>
      <dgm:spPr/>
      <dgm:t>
        <a:bodyPr/>
        <a:lstStyle/>
        <a:p>
          <a:endParaRPr lang="en-US"/>
        </a:p>
      </dgm:t>
    </dgm:pt>
    <dgm:pt modelId="{E11046E9-12F4-4C42-B501-A5174D447DC0}" type="sibTrans" cxnId="{E4BF0C01-0118-429B-9A0D-E2EA871FAE7A}">
      <dgm:prSet/>
      <dgm:spPr/>
      <dgm:t>
        <a:bodyPr/>
        <a:lstStyle/>
        <a:p>
          <a:endParaRPr lang="en-US"/>
        </a:p>
      </dgm:t>
    </dgm:pt>
    <dgm:pt modelId="{874A766C-FE75-41BC-BAF6-4C377AE0DB18}">
      <dgm:prSet/>
      <dgm:spPr/>
      <dgm:t>
        <a:bodyPr/>
        <a:lstStyle/>
        <a:p>
          <a:r>
            <a:rPr lang="en-US" dirty="0"/>
            <a:t>Minimum Viable Product</a:t>
          </a:r>
        </a:p>
      </dgm:t>
    </dgm:pt>
    <dgm:pt modelId="{3812C204-D433-4464-B47E-5AA323C6CC76}" type="parTrans" cxnId="{F601310D-1F75-481D-91DA-795A11AEC3FE}">
      <dgm:prSet/>
      <dgm:spPr/>
      <dgm:t>
        <a:bodyPr/>
        <a:lstStyle/>
        <a:p>
          <a:endParaRPr lang="en-US"/>
        </a:p>
      </dgm:t>
    </dgm:pt>
    <dgm:pt modelId="{071C5A68-0FE4-4E05-9BF7-394EB2B49199}" type="sibTrans" cxnId="{F601310D-1F75-481D-91DA-795A11AEC3FE}">
      <dgm:prSet/>
      <dgm:spPr/>
      <dgm:t>
        <a:bodyPr/>
        <a:lstStyle/>
        <a:p>
          <a:endParaRPr lang="en-US"/>
        </a:p>
      </dgm:t>
    </dgm:pt>
    <dgm:pt modelId="{746137DC-9F92-494B-9007-9AF600367ED2}">
      <dgm:prSet/>
      <dgm:spPr/>
      <dgm:t>
        <a:bodyPr/>
        <a:lstStyle/>
        <a:p>
          <a:r>
            <a:rPr lang="en-US"/>
            <a:t>Elaboration / Refinement</a:t>
          </a:r>
        </a:p>
      </dgm:t>
    </dgm:pt>
    <dgm:pt modelId="{3F52A6CF-B0EE-469C-A1CB-A6D14C6ADDB1}" type="parTrans" cxnId="{F378493F-A25C-4644-AE1E-FAD4AF01AB5D}">
      <dgm:prSet/>
      <dgm:spPr/>
      <dgm:t>
        <a:bodyPr/>
        <a:lstStyle/>
        <a:p>
          <a:endParaRPr lang="en-US"/>
        </a:p>
      </dgm:t>
    </dgm:pt>
    <dgm:pt modelId="{9B547B0A-12C2-40DF-83B4-F8E0DFC948C8}" type="sibTrans" cxnId="{F378493F-A25C-4644-AE1E-FAD4AF01AB5D}">
      <dgm:prSet/>
      <dgm:spPr/>
      <dgm:t>
        <a:bodyPr/>
        <a:lstStyle/>
        <a:p>
          <a:endParaRPr lang="en-US"/>
        </a:p>
      </dgm:t>
    </dgm:pt>
    <dgm:pt modelId="{75F85229-0490-4153-828A-516C15E5B5FE}">
      <dgm:prSet/>
      <dgm:spPr/>
      <dgm:t>
        <a:bodyPr/>
        <a:lstStyle/>
        <a:p>
          <a:r>
            <a:rPr lang="en-US" dirty="0"/>
            <a:t>Behavior Driven Development </a:t>
          </a:r>
        </a:p>
      </dgm:t>
    </dgm:pt>
    <dgm:pt modelId="{D1681940-BFA6-4226-BB28-8E37FF1C6ACF}" type="parTrans" cxnId="{72C1999F-4D3C-4D1F-82A6-3EA962C1C864}">
      <dgm:prSet/>
      <dgm:spPr/>
      <dgm:t>
        <a:bodyPr/>
        <a:lstStyle/>
        <a:p>
          <a:endParaRPr lang="en-US"/>
        </a:p>
      </dgm:t>
    </dgm:pt>
    <dgm:pt modelId="{2A7E358B-C4CA-40E9-807C-7D20DFB92A5F}" type="sibTrans" cxnId="{72C1999F-4D3C-4D1F-82A6-3EA962C1C864}">
      <dgm:prSet/>
      <dgm:spPr/>
      <dgm:t>
        <a:bodyPr/>
        <a:lstStyle/>
        <a:p>
          <a:endParaRPr lang="en-US"/>
        </a:p>
      </dgm:t>
    </dgm:pt>
    <dgm:pt modelId="{1CE24C2C-8B0B-4D10-B8A7-703695C97409}">
      <dgm:prSet/>
      <dgm:spPr/>
      <dgm:t>
        <a:bodyPr/>
        <a:lstStyle/>
        <a:p>
          <a:r>
            <a:rPr lang="en-US"/>
            <a:t>User Stories</a:t>
          </a:r>
        </a:p>
      </dgm:t>
    </dgm:pt>
    <dgm:pt modelId="{7ECAD366-DA90-4965-B49B-7029C70101FD}" type="parTrans" cxnId="{AC432B51-9599-4CAD-87BC-997133EE0E11}">
      <dgm:prSet/>
      <dgm:spPr/>
      <dgm:t>
        <a:bodyPr/>
        <a:lstStyle/>
        <a:p>
          <a:endParaRPr lang="en-US"/>
        </a:p>
      </dgm:t>
    </dgm:pt>
    <dgm:pt modelId="{A4C893C8-62F7-4A2A-97C6-51FACA4C0CE5}" type="sibTrans" cxnId="{AC432B51-9599-4CAD-87BC-997133EE0E11}">
      <dgm:prSet/>
      <dgm:spPr/>
      <dgm:t>
        <a:bodyPr/>
        <a:lstStyle/>
        <a:p>
          <a:endParaRPr lang="en-US"/>
        </a:p>
      </dgm:t>
    </dgm:pt>
    <dgm:pt modelId="{7B70E393-D018-4621-AF1F-CC80066BFA8F}">
      <dgm:prSet/>
      <dgm:spPr/>
      <dgm:t>
        <a:bodyPr/>
        <a:lstStyle/>
        <a:p>
          <a:r>
            <a:rPr lang="en-US"/>
            <a:t>Job Stories</a:t>
          </a:r>
        </a:p>
      </dgm:t>
    </dgm:pt>
    <dgm:pt modelId="{13BFE22A-343C-4B7F-B8C7-1F2D727AE947}" type="parTrans" cxnId="{E33974BD-5E70-46AC-9C67-CC7C132B3BF5}">
      <dgm:prSet/>
      <dgm:spPr/>
      <dgm:t>
        <a:bodyPr/>
        <a:lstStyle/>
        <a:p>
          <a:endParaRPr lang="en-US"/>
        </a:p>
      </dgm:t>
    </dgm:pt>
    <dgm:pt modelId="{7C939554-94D1-49B8-918D-5FA3B6FFEBB8}" type="sibTrans" cxnId="{E33974BD-5E70-46AC-9C67-CC7C132B3BF5}">
      <dgm:prSet/>
      <dgm:spPr/>
      <dgm:t>
        <a:bodyPr/>
        <a:lstStyle/>
        <a:p>
          <a:endParaRPr lang="en-US"/>
        </a:p>
      </dgm:t>
    </dgm:pt>
    <dgm:pt modelId="{49C972A3-93D7-46C6-9F89-71F7E0FCA238}" type="pres">
      <dgm:prSet presAssocID="{CBA69E53-6D5F-4292-A415-9A1E14AB0B20}" presName="root" presStyleCnt="0">
        <dgm:presLayoutVars>
          <dgm:dir/>
          <dgm:resizeHandles val="exact"/>
        </dgm:presLayoutVars>
      </dgm:prSet>
      <dgm:spPr/>
    </dgm:pt>
    <dgm:pt modelId="{60768F9D-6F54-4015-AE88-2AFDAF14B300}" type="pres">
      <dgm:prSet presAssocID="{2083A61E-3783-4C14-8088-2F5FA7988957}" presName="compNode" presStyleCnt="0"/>
      <dgm:spPr/>
    </dgm:pt>
    <dgm:pt modelId="{FD21EBAD-8E8C-4D05-AB16-269A657E3AA9}" type="pres">
      <dgm:prSet presAssocID="{2083A61E-3783-4C14-8088-2F5FA7988957}" presName="bgRect" presStyleLbl="bgShp" presStyleIdx="0" presStyleCnt="4"/>
      <dgm:spPr/>
    </dgm:pt>
    <dgm:pt modelId="{1D5EA604-2286-4748-93FA-05E7195A82C0}" type="pres">
      <dgm:prSet presAssocID="{2083A61E-3783-4C14-8088-2F5FA7988957}"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A5BF335C-0203-4D3F-BF5E-1859124A1885}" type="pres">
      <dgm:prSet presAssocID="{2083A61E-3783-4C14-8088-2F5FA7988957}" presName="spaceRect" presStyleCnt="0"/>
      <dgm:spPr/>
    </dgm:pt>
    <dgm:pt modelId="{DD67E652-84DD-451A-BAAE-91284D49026C}" type="pres">
      <dgm:prSet presAssocID="{2083A61E-3783-4C14-8088-2F5FA7988957}" presName="parTx" presStyleLbl="revTx" presStyleIdx="0" presStyleCnt="8">
        <dgm:presLayoutVars>
          <dgm:chMax val="0"/>
          <dgm:chPref val="0"/>
        </dgm:presLayoutVars>
      </dgm:prSet>
      <dgm:spPr/>
    </dgm:pt>
    <dgm:pt modelId="{A5DCF2BA-FF2E-4A7A-865C-0127B6A6DF5B}" type="pres">
      <dgm:prSet presAssocID="{2083A61E-3783-4C14-8088-2F5FA7988957}" presName="desTx" presStyleLbl="revTx" presStyleIdx="1" presStyleCnt="8">
        <dgm:presLayoutVars/>
      </dgm:prSet>
      <dgm:spPr/>
    </dgm:pt>
    <dgm:pt modelId="{68D38DB2-1D35-4D52-8AD5-8CDB984FB379}" type="pres">
      <dgm:prSet presAssocID="{DFDCE7C7-1620-450C-B2E4-77E3A211F019}" presName="sibTrans" presStyleCnt="0"/>
      <dgm:spPr/>
    </dgm:pt>
    <dgm:pt modelId="{312D180C-4D17-4DDA-A45A-535C1FA650D5}" type="pres">
      <dgm:prSet presAssocID="{3F076A3C-F785-4584-9EDA-71DFBF8A913D}" presName="compNode" presStyleCnt="0"/>
      <dgm:spPr/>
    </dgm:pt>
    <dgm:pt modelId="{DA1C6E15-AF5B-4CE4-87A6-A627184675B6}" type="pres">
      <dgm:prSet presAssocID="{3F076A3C-F785-4584-9EDA-71DFBF8A913D}" presName="bgRect" presStyleLbl="bgShp" presStyleIdx="1" presStyleCnt="4"/>
      <dgm:spPr/>
    </dgm:pt>
    <dgm:pt modelId="{78B55311-7713-4089-9896-B1992B04AAFA}" type="pres">
      <dgm:prSet presAssocID="{3F076A3C-F785-4584-9EDA-71DFBF8A913D}"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D2B86BBD-406E-4BCA-9F3F-46B877041D7A}" type="pres">
      <dgm:prSet presAssocID="{3F076A3C-F785-4584-9EDA-71DFBF8A913D}" presName="spaceRect" presStyleCnt="0"/>
      <dgm:spPr/>
    </dgm:pt>
    <dgm:pt modelId="{D44B08A6-8C0E-4383-9808-D55EC770F8D3}" type="pres">
      <dgm:prSet presAssocID="{3F076A3C-F785-4584-9EDA-71DFBF8A913D}" presName="parTx" presStyleLbl="revTx" presStyleIdx="2" presStyleCnt="8">
        <dgm:presLayoutVars>
          <dgm:chMax val="0"/>
          <dgm:chPref val="0"/>
        </dgm:presLayoutVars>
      </dgm:prSet>
      <dgm:spPr/>
    </dgm:pt>
    <dgm:pt modelId="{12CE50D8-B7DD-4EA7-80AE-FF3328BEFFED}" type="pres">
      <dgm:prSet presAssocID="{3F076A3C-F785-4584-9EDA-71DFBF8A913D}" presName="desTx" presStyleLbl="revTx" presStyleIdx="3" presStyleCnt="8">
        <dgm:presLayoutVars/>
      </dgm:prSet>
      <dgm:spPr/>
    </dgm:pt>
    <dgm:pt modelId="{23F8C2D9-4ED6-4697-A4D7-50D107F405D2}" type="pres">
      <dgm:prSet presAssocID="{0339FD32-429C-41BF-845F-00BE87251BD1}" presName="sibTrans" presStyleCnt="0"/>
      <dgm:spPr/>
    </dgm:pt>
    <dgm:pt modelId="{670AB891-8E4A-49D0-9307-D0EE121B8DA9}" type="pres">
      <dgm:prSet presAssocID="{01EFA842-CD71-429F-A206-E24B0346E333}" presName="compNode" presStyleCnt="0"/>
      <dgm:spPr/>
    </dgm:pt>
    <dgm:pt modelId="{7650C17B-B3F5-4E0A-B403-5944E801E9D8}" type="pres">
      <dgm:prSet presAssocID="{01EFA842-CD71-429F-A206-E24B0346E333}" presName="bgRect" presStyleLbl="bgShp" presStyleIdx="2" presStyleCnt="4"/>
      <dgm:spPr/>
    </dgm:pt>
    <dgm:pt modelId="{553BD859-AD81-4436-9B4E-95B3DC5AA176}" type="pres">
      <dgm:prSet presAssocID="{01EFA842-CD71-429F-A206-E24B0346E333}"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9FAB4FAE-CA0F-486B-8129-12C7EDCE53F9}" type="pres">
      <dgm:prSet presAssocID="{01EFA842-CD71-429F-A206-E24B0346E333}" presName="spaceRect" presStyleCnt="0"/>
      <dgm:spPr/>
    </dgm:pt>
    <dgm:pt modelId="{97420ADB-362C-463B-810C-1DBD0A1CFB95}" type="pres">
      <dgm:prSet presAssocID="{01EFA842-CD71-429F-A206-E24B0346E333}" presName="parTx" presStyleLbl="revTx" presStyleIdx="4" presStyleCnt="8">
        <dgm:presLayoutVars>
          <dgm:chMax val="0"/>
          <dgm:chPref val="0"/>
        </dgm:presLayoutVars>
      </dgm:prSet>
      <dgm:spPr/>
    </dgm:pt>
    <dgm:pt modelId="{8013F7CB-3F5D-475C-943C-1341EA9C465A}" type="pres">
      <dgm:prSet presAssocID="{01EFA842-CD71-429F-A206-E24B0346E333}" presName="desTx" presStyleLbl="revTx" presStyleIdx="5" presStyleCnt="8" custScaleX="102697">
        <dgm:presLayoutVars/>
      </dgm:prSet>
      <dgm:spPr/>
    </dgm:pt>
    <dgm:pt modelId="{D5738B2C-2005-48F9-8EE8-20883FDC4B38}" type="pres">
      <dgm:prSet presAssocID="{B8474622-D246-4657-8E96-8C1736DE7491}" presName="sibTrans" presStyleCnt="0"/>
      <dgm:spPr/>
    </dgm:pt>
    <dgm:pt modelId="{8755620B-BECB-44A3-9C6A-7FEA5AF226B6}" type="pres">
      <dgm:prSet presAssocID="{746137DC-9F92-494B-9007-9AF600367ED2}" presName="compNode" presStyleCnt="0"/>
      <dgm:spPr/>
    </dgm:pt>
    <dgm:pt modelId="{8BCAB9F5-9780-426E-B17F-AA82E11F1067}" type="pres">
      <dgm:prSet presAssocID="{746137DC-9F92-494B-9007-9AF600367ED2}" presName="bgRect" presStyleLbl="bgShp" presStyleIdx="3" presStyleCnt="4"/>
      <dgm:spPr/>
    </dgm:pt>
    <dgm:pt modelId="{C38DA215-1C17-4D71-B1BA-2FC395D5C0F2}" type="pres">
      <dgm:prSet presAssocID="{746137DC-9F92-494B-9007-9AF600367ED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wspaper"/>
        </a:ext>
      </dgm:extLst>
    </dgm:pt>
    <dgm:pt modelId="{D5179ECC-57DE-4AC0-A09C-BAA103378890}" type="pres">
      <dgm:prSet presAssocID="{746137DC-9F92-494B-9007-9AF600367ED2}" presName="spaceRect" presStyleCnt="0"/>
      <dgm:spPr/>
    </dgm:pt>
    <dgm:pt modelId="{4542DCAB-A623-4E5D-9042-070ED63FC5C2}" type="pres">
      <dgm:prSet presAssocID="{746137DC-9F92-494B-9007-9AF600367ED2}" presName="parTx" presStyleLbl="revTx" presStyleIdx="6" presStyleCnt="8">
        <dgm:presLayoutVars>
          <dgm:chMax val="0"/>
          <dgm:chPref val="0"/>
        </dgm:presLayoutVars>
      </dgm:prSet>
      <dgm:spPr/>
    </dgm:pt>
    <dgm:pt modelId="{A63E0813-941B-4F3D-9942-341FB4E15F52}" type="pres">
      <dgm:prSet presAssocID="{746137DC-9F92-494B-9007-9AF600367ED2}" presName="desTx" presStyleLbl="revTx" presStyleIdx="7" presStyleCnt="8" custScaleX="115447">
        <dgm:presLayoutVars/>
      </dgm:prSet>
      <dgm:spPr/>
    </dgm:pt>
  </dgm:ptLst>
  <dgm:cxnLst>
    <dgm:cxn modelId="{E4BF0C01-0118-429B-9A0D-E2EA871FAE7A}" srcId="{01EFA842-CD71-429F-A206-E24B0346E333}" destId="{D7548396-960A-49C2-9879-1F39513842AE}" srcOrd="1" destOrd="0" parTransId="{6E932B0E-3AAA-404C-9C51-B2E5AD05ED10}" sibTransId="{E11046E9-12F4-4C42-B501-A5174D447DC0}"/>
    <dgm:cxn modelId="{213B3409-C892-4F16-B385-E5E869DAA088}" srcId="{3F076A3C-F785-4584-9EDA-71DFBF8A913D}" destId="{1551E677-C053-4E35-A769-FF8F82002B45}" srcOrd="0" destOrd="0" parTransId="{0824E947-D9C5-41E3-93DD-4564B5DDFACA}" sibTransId="{2F9C1961-86FF-4E5A-A366-FEEF7A59EC3A}"/>
    <dgm:cxn modelId="{F601310D-1F75-481D-91DA-795A11AEC3FE}" srcId="{01EFA842-CD71-429F-A206-E24B0346E333}" destId="{874A766C-FE75-41BC-BAF6-4C377AE0DB18}" srcOrd="2" destOrd="0" parTransId="{3812C204-D433-4464-B47E-5AA323C6CC76}" sibTransId="{071C5A68-0FE4-4E05-9BF7-394EB2B49199}"/>
    <dgm:cxn modelId="{21E29F15-538A-4A9A-BDB0-C83CBC7E959B}" type="presOf" srcId="{23B89235-90F7-4758-A1D7-C94698718AAB}" destId="{A5DCF2BA-FF2E-4A7A-865C-0127B6A6DF5B}" srcOrd="0" destOrd="1" presId="urn:microsoft.com/office/officeart/2018/2/layout/IconVerticalSolidList"/>
    <dgm:cxn modelId="{3AD9D121-ADAC-401F-BB05-320ACECE1C28}" srcId="{3F076A3C-F785-4584-9EDA-71DFBF8A913D}" destId="{03F95B62-B51B-4103-B5E3-4D4D3527FF5C}" srcOrd="1" destOrd="0" parTransId="{AFD06CB0-CEE9-46BB-BED9-B96A44BB6D4E}" sibTransId="{E02915B6-D09E-4970-9043-D305B0225A5F}"/>
    <dgm:cxn modelId="{7CD8592E-AEE0-467D-846B-E1B94B1F859F}" type="presOf" srcId="{2083A61E-3783-4C14-8088-2F5FA7988957}" destId="{DD67E652-84DD-451A-BAAE-91284D49026C}" srcOrd="0" destOrd="0" presId="urn:microsoft.com/office/officeart/2018/2/layout/IconVerticalSolidList"/>
    <dgm:cxn modelId="{F000712F-CA0D-4751-90B9-D991AC236000}" type="presOf" srcId="{157B6BE2-C81E-43EB-8AAD-46A2D8FEBDF6}" destId="{8013F7CB-3F5D-475C-943C-1341EA9C465A}" srcOrd="0" destOrd="0" presId="urn:microsoft.com/office/officeart/2018/2/layout/IconVerticalSolidList"/>
    <dgm:cxn modelId="{894C2633-61A0-4F53-8FD6-B22CAF97AC1B}" srcId="{01EFA842-CD71-429F-A206-E24B0346E333}" destId="{157B6BE2-C81E-43EB-8AAD-46A2D8FEBDF6}" srcOrd="0" destOrd="0" parTransId="{37C0979C-7F7D-412A-86E6-FC03FBDC737F}" sibTransId="{8A66FF20-8BE7-47C3-8751-3B2E356FB8B9}"/>
    <dgm:cxn modelId="{DB66EF3C-2E78-4889-BDD5-D539AE95B1F7}" type="presOf" srcId="{1CE24C2C-8B0B-4D10-B8A7-703695C97409}" destId="{A63E0813-941B-4F3D-9942-341FB4E15F52}" srcOrd="0" destOrd="1" presId="urn:microsoft.com/office/officeart/2018/2/layout/IconVerticalSolidList"/>
    <dgm:cxn modelId="{F378493F-A25C-4644-AE1E-FAD4AF01AB5D}" srcId="{CBA69E53-6D5F-4292-A415-9A1E14AB0B20}" destId="{746137DC-9F92-494B-9007-9AF600367ED2}" srcOrd="3" destOrd="0" parTransId="{3F52A6CF-B0EE-469C-A1CB-A6D14C6ADDB1}" sibTransId="{9B547B0A-12C2-40DF-83B4-F8E0DFC948C8}"/>
    <dgm:cxn modelId="{7BE5105B-04B5-4C6D-953D-C9EFCC9E8E17}" srcId="{2083A61E-3783-4C14-8088-2F5FA7988957}" destId="{23B89235-90F7-4758-A1D7-C94698718AAB}" srcOrd="1" destOrd="0" parTransId="{DA9C23FD-EF9C-461E-B633-9E353F645F81}" sibTransId="{9677A713-0607-43DA-A73B-A225C537707A}"/>
    <dgm:cxn modelId="{70320161-1891-4C62-B9F6-C2FB27BC5169}" srcId="{2083A61E-3783-4C14-8088-2F5FA7988957}" destId="{14926F88-EF21-423D-86ED-9AD494D8FE32}" srcOrd="0" destOrd="0" parTransId="{9C98B097-BF4D-40C9-A50C-681AD2524A9A}" sibTransId="{0A88ACC2-AFCA-46F7-81A1-0046F2EEFDD4}"/>
    <dgm:cxn modelId="{10F2CB42-2CE2-436E-AAD1-1C82531F1F2D}" srcId="{CBA69E53-6D5F-4292-A415-9A1E14AB0B20}" destId="{01EFA842-CD71-429F-A206-E24B0346E333}" srcOrd="2" destOrd="0" parTransId="{81174E7C-00E5-4C59-9E4B-E1CD8EAEB300}" sibTransId="{B8474622-D246-4657-8E96-8C1736DE7491}"/>
    <dgm:cxn modelId="{FA52846C-0E39-4C81-9A96-85D039E508C7}" type="presOf" srcId="{03F95B62-B51B-4103-B5E3-4D4D3527FF5C}" destId="{12CE50D8-B7DD-4EA7-80AE-FF3328BEFFED}" srcOrd="0" destOrd="1" presId="urn:microsoft.com/office/officeart/2018/2/layout/IconVerticalSolidList"/>
    <dgm:cxn modelId="{A0CACB4E-ECA6-4C04-80AF-9033AE301DCF}" type="presOf" srcId="{14926F88-EF21-423D-86ED-9AD494D8FE32}" destId="{A5DCF2BA-FF2E-4A7A-865C-0127B6A6DF5B}" srcOrd="0" destOrd="0" presId="urn:microsoft.com/office/officeart/2018/2/layout/IconVerticalSolidList"/>
    <dgm:cxn modelId="{AC432B51-9599-4CAD-87BC-997133EE0E11}" srcId="{746137DC-9F92-494B-9007-9AF600367ED2}" destId="{1CE24C2C-8B0B-4D10-B8A7-703695C97409}" srcOrd="1" destOrd="0" parTransId="{7ECAD366-DA90-4965-B49B-7029C70101FD}" sibTransId="{A4C893C8-62F7-4A2A-97C6-51FACA4C0CE5}"/>
    <dgm:cxn modelId="{D2235B71-D1A6-4C6C-B50E-CE5DDCD30C13}" type="presOf" srcId="{D7548396-960A-49C2-9879-1F39513842AE}" destId="{8013F7CB-3F5D-475C-943C-1341EA9C465A}" srcOrd="0" destOrd="1" presId="urn:microsoft.com/office/officeart/2018/2/layout/IconVerticalSolidList"/>
    <dgm:cxn modelId="{385B2F55-F4A6-43F8-B1DD-6E33053F68CB}" type="presOf" srcId="{CBA69E53-6D5F-4292-A415-9A1E14AB0B20}" destId="{49C972A3-93D7-46C6-9F89-71F7E0FCA238}" srcOrd="0" destOrd="0" presId="urn:microsoft.com/office/officeart/2018/2/layout/IconVerticalSolidList"/>
    <dgm:cxn modelId="{07EF3B79-5E2A-40FB-ABB2-186BE973D676}" srcId="{CBA69E53-6D5F-4292-A415-9A1E14AB0B20}" destId="{2083A61E-3783-4C14-8088-2F5FA7988957}" srcOrd="0" destOrd="0" parTransId="{D9A12110-6CAF-48CD-9E8C-82C22156E322}" sibTransId="{DFDCE7C7-1620-450C-B2E4-77E3A211F019}"/>
    <dgm:cxn modelId="{72C1999F-4D3C-4D1F-82A6-3EA962C1C864}" srcId="{746137DC-9F92-494B-9007-9AF600367ED2}" destId="{75F85229-0490-4153-828A-516C15E5B5FE}" srcOrd="0" destOrd="0" parTransId="{D1681940-BFA6-4226-BB28-8E37FF1C6ACF}" sibTransId="{2A7E358B-C4CA-40E9-807C-7D20DFB92A5F}"/>
    <dgm:cxn modelId="{0F1E59A0-CE20-48E6-8E6B-91629560F882}" type="presOf" srcId="{01EFA842-CD71-429F-A206-E24B0346E333}" destId="{97420ADB-362C-463B-810C-1DBD0A1CFB95}" srcOrd="0" destOrd="0" presId="urn:microsoft.com/office/officeart/2018/2/layout/IconVerticalSolidList"/>
    <dgm:cxn modelId="{81B325A3-C5E4-47B0-91AE-DEB88B69ECD2}" srcId="{CBA69E53-6D5F-4292-A415-9A1E14AB0B20}" destId="{3F076A3C-F785-4584-9EDA-71DFBF8A913D}" srcOrd="1" destOrd="0" parTransId="{7123098D-FBD8-4D9C-BEAE-CF1972E0A535}" sibTransId="{0339FD32-429C-41BF-845F-00BE87251BD1}"/>
    <dgm:cxn modelId="{D2EA4EA7-CB6E-4820-A723-A2E0CC136ABD}" type="presOf" srcId="{7B70E393-D018-4621-AF1F-CC80066BFA8F}" destId="{A63E0813-941B-4F3D-9942-341FB4E15F52}" srcOrd="0" destOrd="2" presId="urn:microsoft.com/office/officeart/2018/2/layout/IconVerticalSolidList"/>
    <dgm:cxn modelId="{49BE4DAF-D6CA-4939-BF67-C848AD51D2A5}" type="presOf" srcId="{1551E677-C053-4E35-A769-FF8F82002B45}" destId="{12CE50D8-B7DD-4EA7-80AE-FF3328BEFFED}" srcOrd="0" destOrd="0" presId="urn:microsoft.com/office/officeart/2018/2/layout/IconVerticalSolidList"/>
    <dgm:cxn modelId="{49BE10B0-D8AA-4C85-8D05-B0AFF4E99E23}" type="presOf" srcId="{746137DC-9F92-494B-9007-9AF600367ED2}" destId="{4542DCAB-A623-4E5D-9042-070ED63FC5C2}" srcOrd="0" destOrd="0" presId="urn:microsoft.com/office/officeart/2018/2/layout/IconVerticalSolidList"/>
    <dgm:cxn modelId="{E33974BD-5E70-46AC-9C67-CC7C132B3BF5}" srcId="{746137DC-9F92-494B-9007-9AF600367ED2}" destId="{7B70E393-D018-4621-AF1F-CC80066BFA8F}" srcOrd="2" destOrd="0" parTransId="{13BFE22A-343C-4B7F-B8C7-1F2D727AE947}" sibTransId="{7C939554-94D1-49B8-918D-5FA3B6FFEBB8}"/>
    <dgm:cxn modelId="{BB694ECD-0D9D-4252-80BC-DEE3FCFB6218}" type="presOf" srcId="{3F076A3C-F785-4584-9EDA-71DFBF8A913D}" destId="{D44B08A6-8C0E-4383-9808-D55EC770F8D3}" srcOrd="0" destOrd="0" presId="urn:microsoft.com/office/officeart/2018/2/layout/IconVerticalSolidList"/>
    <dgm:cxn modelId="{338E8EDA-E80A-471D-8CB0-B7C6979F2864}" type="presOf" srcId="{874A766C-FE75-41BC-BAF6-4C377AE0DB18}" destId="{8013F7CB-3F5D-475C-943C-1341EA9C465A}" srcOrd="0" destOrd="2" presId="urn:microsoft.com/office/officeart/2018/2/layout/IconVerticalSolidList"/>
    <dgm:cxn modelId="{3FC3F9E3-3CE2-432D-ABBE-FF3DC5219AB9}" type="presOf" srcId="{75F85229-0490-4153-828A-516C15E5B5FE}" destId="{A63E0813-941B-4F3D-9942-341FB4E15F52}" srcOrd="0" destOrd="0" presId="urn:microsoft.com/office/officeart/2018/2/layout/IconVerticalSolidList"/>
    <dgm:cxn modelId="{B9127F3A-438E-41E4-9E5B-2A74C25DAEE5}" type="presParOf" srcId="{49C972A3-93D7-46C6-9F89-71F7E0FCA238}" destId="{60768F9D-6F54-4015-AE88-2AFDAF14B300}" srcOrd="0" destOrd="0" presId="urn:microsoft.com/office/officeart/2018/2/layout/IconVerticalSolidList"/>
    <dgm:cxn modelId="{D5239258-F749-4E0B-B3E7-41606C4D0DDA}" type="presParOf" srcId="{60768F9D-6F54-4015-AE88-2AFDAF14B300}" destId="{FD21EBAD-8E8C-4D05-AB16-269A657E3AA9}" srcOrd="0" destOrd="0" presId="urn:microsoft.com/office/officeart/2018/2/layout/IconVerticalSolidList"/>
    <dgm:cxn modelId="{B069F6C2-2EAC-4909-8BFF-2A76A89A728D}" type="presParOf" srcId="{60768F9D-6F54-4015-AE88-2AFDAF14B300}" destId="{1D5EA604-2286-4748-93FA-05E7195A82C0}" srcOrd="1" destOrd="0" presId="urn:microsoft.com/office/officeart/2018/2/layout/IconVerticalSolidList"/>
    <dgm:cxn modelId="{B264B7B8-55A4-4EDF-935A-B1AC8105A77E}" type="presParOf" srcId="{60768F9D-6F54-4015-AE88-2AFDAF14B300}" destId="{A5BF335C-0203-4D3F-BF5E-1859124A1885}" srcOrd="2" destOrd="0" presId="urn:microsoft.com/office/officeart/2018/2/layout/IconVerticalSolidList"/>
    <dgm:cxn modelId="{2AD05449-2167-4906-AEA8-2FD889A2CF25}" type="presParOf" srcId="{60768F9D-6F54-4015-AE88-2AFDAF14B300}" destId="{DD67E652-84DD-451A-BAAE-91284D49026C}" srcOrd="3" destOrd="0" presId="urn:microsoft.com/office/officeart/2018/2/layout/IconVerticalSolidList"/>
    <dgm:cxn modelId="{7CF67A47-8CB2-415B-9393-6501772E5CAC}" type="presParOf" srcId="{60768F9D-6F54-4015-AE88-2AFDAF14B300}" destId="{A5DCF2BA-FF2E-4A7A-865C-0127B6A6DF5B}" srcOrd="4" destOrd="0" presId="urn:microsoft.com/office/officeart/2018/2/layout/IconVerticalSolidList"/>
    <dgm:cxn modelId="{6894F426-FCE2-4A93-900F-EB81C6DD5D25}" type="presParOf" srcId="{49C972A3-93D7-46C6-9F89-71F7E0FCA238}" destId="{68D38DB2-1D35-4D52-8AD5-8CDB984FB379}" srcOrd="1" destOrd="0" presId="urn:microsoft.com/office/officeart/2018/2/layout/IconVerticalSolidList"/>
    <dgm:cxn modelId="{A826C381-F0D7-4396-83FA-35361784B11E}" type="presParOf" srcId="{49C972A3-93D7-46C6-9F89-71F7E0FCA238}" destId="{312D180C-4D17-4DDA-A45A-535C1FA650D5}" srcOrd="2" destOrd="0" presId="urn:microsoft.com/office/officeart/2018/2/layout/IconVerticalSolidList"/>
    <dgm:cxn modelId="{0E0938D9-2E38-45EE-A3FD-6F4248124A10}" type="presParOf" srcId="{312D180C-4D17-4DDA-A45A-535C1FA650D5}" destId="{DA1C6E15-AF5B-4CE4-87A6-A627184675B6}" srcOrd="0" destOrd="0" presId="urn:microsoft.com/office/officeart/2018/2/layout/IconVerticalSolidList"/>
    <dgm:cxn modelId="{0AFA195D-ADCB-4095-A36D-923D6BBA5B08}" type="presParOf" srcId="{312D180C-4D17-4DDA-A45A-535C1FA650D5}" destId="{78B55311-7713-4089-9896-B1992B04AAFA}" srcOrd="1" destOrd="0" presId="urn:microsoft.com/office/officeart/2018/2/layout/IconVerticalSolidList"/>
    <dgm:cxn modelId="{1AA5CF5A-CEE6-4F51-89E4-9EB0443879FD}" type="presParOf" srcId="{312D180C-4D17-4DDA-A45A-535C1FA650D5}" destId="{D2B86BBD-406E-4BCA-9F3F-46B877041D7A}" srcOrd="2" destOrd="0" presId="urn:microsoft.com/office/officeart/2018/2/layout/IconVerticalSolidList"/>
    <dgm:cxn modelId="{C69FF017-7B1E-479A-B314-D8C7E4B33901}" type="presParOf" srcId="{312D180C-4D17-4DDA-A45A-535C1FA650D5}" destId="{D44B08A6-8C0E-4383-9808-D55EC770F8D3}" srcOrd="3" destOrd="0" presId="urn:microsoft.com/office/officeart/2018/2/layout/IconVerticalSolidList"/>
    <dgm:cxn modelId="{0F9C8553-4DAB-46B0-8D7F-DBD231F863B1}" type="presParOf" srcId="{312D180C-4D17-4DDA-A45A-535C1FA650D5}" destId="{12CE50D8-B7DD-4EA7-80AE-FF3328BEFFED}" srcOrd="4" destOrd="0" presId="urn:microsoft.com/office/officeart/2018/2/layout/IconVerticalSolidList"/>
    <dgm:cxn modelId="{03F4332C-C78A-465C-A276-250140B56251}" type="presParOf" srcId="{49C972A3-93D7-46C6-9F89-71F7E0FCA238}" destId="{23F8C2D9-4ED6-4697-A4D7-50D107F405D2}" srcOrd="3" destOrd="0" presId="urn:microsoft.com/office/officeart/2018/2/layout/IconVerticalSolidList"/>
    <dgm:cxn modelId="{55409FD6-6DB5-4473-82E2-CD27E4A62ABA}" type="presParOf" srcId="{49C972A3-93D7-46C6-9F89-71F7E0FCA238}" destId="{670AB891-8E4A-49D0-9307-D0EE121B8DA9}" srcOrd="4" destOrd="0" presId="urn:microsoft.com/office/officeart/2018/2/layout/IconVerticalSolidList"/>
    <dgm:cxn modelId="{3DCD08FB-57AA-4EED-9C8E-AB0FB4C22F5C}" type="presParOf" srcId="{670AB891-8E4A-49D0-9307-D0EE121B8DA9}" destId="{7650C17B-B3F5-4E0A-B403-5944E801E9D8}" srcOrd="0" destOrd="0" presId="urn:microsoft.com/office/officeart/2018/2/layout/IconVerticalSolidList"/>
    <dgm:cxn modelId="{78DF73B1-E2A1-4180-BD68-90C6E4DFB18A}" type="presParOf" srcId="{670AB891-8E4A-49D0-9307-D0EE121B8DA9}" destId="{553BD859-AD81-4436-9B4E-95B3DC5AA176}" srcOrd="1" destOrd="0" presId="urn:microsoft.com/office/officeart/2018/2/layout/IconVerticalSolidList"/>
    <dgm:cxn modelId="{8961472C-934D-4E3A-87AC-7F530E890DB7}" type="presParOf" srcId="{670AB891-8E4A-49D0-9307-D0EE121B8DA9}" destId="{9FAB4FAE-CA0F-486B-8129-12C7EDCE53F9}" srcOrd="2" destOrd="0" presId="urn:microsoft.com/office/officeart/2018/2/layout/IconVerticalSolidList"/>
    <dgm:cxn modelId="{6A242086-E3DF-4B1F-AFB9-B67D77175161}" type="presParOf" srcId="{670AB891-8E4A-49D0-9307-D0EE121B8DA9}" destId="{97420ADB-362C-463B-810C-1DBD0A1CFB95}" srcOrd="3" destOrd="0" presId="urn:microsoft.com/office/officeart/2018/2/layout/IconVerticalSolidList"/>
    <dgm:cxn modelId="{AEE7E543-6786-4B09-B95C-ED067E862B16}" type="presParOf" srcId="{670AB891-8E4A-49D0-9307-D0EE121B8DA9}" destId="{8013F7CB-3F5D-475C-943C-1341EA9C465A}" srcOrd="4" destOrd="0" presId="urn:microsoft.com/office/officeart/2018/2/layout/IconVerticalSolidList"/>
    <dgm:cxn modelId="{C278F8E9-B44F-46C1-A209-0D1E1F2E38AB}" type="presParOf" srcId="{49C972A3-93D7-46C6-9F89-71F7E0FCA238}" destId="{D5738B2C-2005-48F9-8EE8-20883FDC4B38}" srcOrd="5" destOrd="0" presId="urn:microsoft.com/office/officeart/2018/2/layout/IconVerticalSolidList"/>
    <dgm:cxn modelId="{FA98195B-3027-46D9-ADAE-5A208B0FA3F0}" type="presParOf" srcId="{49C972A3-93D7-46C6-9F89-71F7E0FCA238}" destId="{8755620B-BECB-44A3-9C6A-7FEA5AF226B6}" srcOrd="6" destOrd="0" presId="urn:microsoft.com/office/officeart/2018/2/layout/IconVerticalSolidList"/>
    <dgm:cxn modelId="{D5566D50-E9B4-419B-B56E-2119924054B3}" type="presParOf" srcId="{8755620B-BECB-44A3-9C6A-7FEA5AF226B6}" destId="{8BCAB9F5-9780-426E-B17F-AA82E11F1067}" srcOrd="0" destOrd="0" presId="urn:microsoft.com/office/officeart/2018/2/layout/IconVerticalSolidList"/>
    <dgm:cxn modelId="{8D48706A-26F3-45CA-AA11-35FE281E1699}" type="presParOf" srcId="{8755620B-BECB-44A3-9C6A-7FEA5AF226B6}" destId="{C38DA215-1C17-4D71-B1BA-2FC395D5C0F2}" srcOrd="1" destOrd="0" presId="urn:microsoft.com/office/officeart/2018/2/layout/IconVerticalSolidList"/>
    <dgm:cxn modelId="{6AF2AE59-1704-47D5-9FDF-784A4D0A94F4}" type="presParOf" srcId="{8755620B-BECB-44A3-9C6A-7FEA5AF226B6}" destId="{D5179ECC-57DE-4AC0-A09C-BAA103378890}" srcOrd="2" destOrd="0" presId="urn:microsoft.com/office/officeart/2018/2/layout/IconVerticalSolidList"/>
    <dgm:cxn modelId="{79717A70-0862-40C5-A72A-100310C5DA69}" type="presParOf" srcId="{8755620B-BECB-44A3-9C6A-7FEA5AF226B6}" destId="{4542DCAB-A623-4E5D-9042-070ED63FC5C2}" srcOrd="3" destOrd="0" presId="urn:microsoft.com/office/officeart/2018/2/layout/IconVerticalSolidList"/>
    <dgm:cxn modelId="{6A0DCA0A-AF87-4181-ABB5-165F391199AA}" type="presParOf" srcId="{8755620B-BECB-44A3-9C6A-7FEA5AF226B6}" destId="{A63E0813-941B-4F3D-9942-341FB4E15F52}"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Developing a product, service, feature, and as differentiation</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7BAF1A8F-732D-4E84-8213-1B3BBCEBA118}">
      <dgm:prSet/>
      <dgm:spPr/>
      <dgm:t>
        <a:bodyPr/>
        <a:lstStyle/>
        <a:p>
          <a:r>
            <a:rPr lang="en-US" dirty="0"/>
            <a:t>Reduce risk: Collect and analyze feedback when there is uncertain demand, and before investing additional resources</a:t>
          </a:r>
        </a:p>
      </dgm:t>
    </dgm:pt>
    <dgm:pt modelId="{C33D8215-FEE1-40C1-9324-FDCB568F09F6}" type="parTrans" cxnId="{C9867B88-5107-4E4B-BF0C-6B1A2DF8AA6B}">
      <dgm:prSet/>
      <dgm:spPr/>
      <dgm:t>
        <a:bodyPr/>
        <a:lstStyle/>
        <a:p>
          <a:endParaRPr lang="en-US"/>
        </a:p>
      </dgm:t>
    </dgm:pt>
    <dgm:pt modelId="{87FCE1CF-4E57-49B1-9B6E-1A9B56AEDE56}" type="sibTrans" cxnId="{C9867B88-5107-4E4B-BF0C-6B1A2DF8AA6B}">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1E54132A-613A-4844-BBEA-931F2AB0F21D}">
      <dgm:prSet/>
      <dgm:spPr/>
      <dgm:t>
        <a:bodyPr/>
        <a:lstStyle/>
        <a:p>
          <a:r>
            <a:rPr lang="en-US" dirty="0"/>
            <a:t>Don’t use MVP as an excuse for low quality or effort</a:t>
          </a:r>
        </a:p>
      </dgm:t>
    </dgm:pt>
    <dgm:pt modelId="{65451424-400F-46A5-ABF1-BCE4A899C666}" type="sibTrans" cxnId="{056D2928-8242-4F82-8EB3-AEE36A46A418}">
      <dgm:prSet/>
      <dgm:spPr/>
      <dgm:t>
        <a:bodyPr/>
        <a:lstStyle/>
        <a:p>
          <a:endParaRPr lang="en-US"/>
        </a:p>
      </dgm:t>
    </dgm:pt>
    <dgm:pt modelId="{C776CC9D-5858-46F4-9457-569923602A92}" type="parTrans" cxnId="{056D2928-8242-4F82-8EB3-AEE36A46A418}">
      <dgm:prSet/>
      <dgm:spPr/>
      <dgm:t>
        <a:bodyPr/>
        <a:lstStyle/>
        <a:p>
          <a:endParaRPr lang="en-US"/>
        </a:p>
      </dgm:t>
    </dgm:pt>
    <dgm:pt modelId="{C52AF776-353C-414A-B3A6-2DFF65D95A35}">
      <dgm:prSet/>
      <dgm:spPr/>
      <dgm:t>
        <a:bodyPr/>
        <a:lstStyle/>
        <a:p>
          <a:r>
            <a:rPr lang="en-US" dirty="0">
              <a:solidFill>
                <a:schemeClr val="bg1"/>
              </a:solidFill>
            </a:rPr>
            <a:t>Helps avoid cost and risk associated with developing the wrong product by testing a hypothesis, reducing waste, or increasing speed to customers for feedback and adoption</a:t>
          </a:r>
        </a:p>
      </dgm:t>
    </dgm:pt>
    <dgm:pt modelId="{D1DB3A6D-9073-4A3C-8A2D-9AA3EF5BE3FB}" type="parTrans" cxnId="{DEFE1201-9AD2-4BB3-82E9-C6A11E82AF64}">
      <dgm:prSet/>
      <dgm:spPr/>
    </dgm:pt>
    <dgm:pt modelId="{86FD83F2-4F68-417F-9679-9635C96E9529}" type="sibTrans" cxnId="{DEFE1201-9AD2-4BB3-82E9-C6A11E82AF64}">
      <dgm:prSet/>
      <dgm:spPr/>
    </dgm:pt>
    <dgm:pt modelId="{A5AC0073-E9CA-4C0F-A54C-18E5D3C1D1A5}">
      <dgm:prSet/>
      <dgm:spPr/>
      <dgm:t>
        <a:bodyPr/>
        <a:lstStyle/>
        <a:p>
          <a:r>
            <a:rPr lang="en-US" dirty="0"/>
            <a:t>Not useful for a clear or simple solution</a:t>
          </a:r>
        </a:p>
      </dgm:t>
    </dgm:pt>
    <dgm:pt modelId="{C6255BF6-B306-42E8-8EAF-32C68B27C2D3}" type="parTrans" cxnId="{2FC01B17-0E17-4668-B2E6-381423F3A33D}">
      <dgm:prSet/>
      <dgm:spPr/>
    </dgm:pt>
    <dgm:pt modelId="{E95D1D02-BD7C-4A42-AB7F-AFE65931D660}" type="sibTrans" cxnId="{2FC01B17-0E17-4668-B2E6-381423F3A33D}">
      <dgm:prSet/>
      <dgm:spPr/>
    </dgm:pt>
    <dgm:pt modelId="{507065C5-4935-4014-869C-D4387A8C8FAF}">
      <dgm:prSet phldrT="[Text]"/>
      <dgm:spPr/>
      <dgm:t>
        <a:bodyPr/>
        <a:lstStyle/>
        <a:p>
          <a:r>
            <a:rPr lang="en-US" dirty="0"/>
            <a:t>To provide something to a customer when there are time or money constraints</a:t>
          </a:r>
        </a:p>
      </dgm:t>
    </dgm:pt>
    <dgm:pt modelId="{FF04FC8C-4689-4BF0-B853-6EDBF2D69612}" type="parTrans" cxnId="{12E87CD8-0132-4BAE-9EED-6BC651155A8C}">
      <dgm:prSet/>
      <dgm:spPr/>
    </dgm:pt>
    <dgm:pt modelId="{A16CD2B1-4429-4F06-95BB-837F5C028A6F}" type="sibTrans" cxnId="{12E87CD8-0132-4BAE-9EED-6BC651155A8C}">
      <dgm:prSet/>
      <dgm:spPr/>
    </dgm:pt>
    <dgm:pt modelId="{687155B0-AF95-42A2-8BE1-EE9080110A99}">
      <dgm:prSet phldrT="[Text]"/>
      <dgm:spPr/>
      <dgm:t>
        <a:bodyPr/>
        <a:lstStyle/>
        <a:p>
          <a:r>
            <a:rPr lang="en-US" dirty="0"/>
            <a:t>Unsure of consumer response to a proposed solution</a:t>
          </a:r>
        </a:p>
      </dgm:t>
    </dgm:pt>
    <dgm:pt modelId="{5A8D5571-E11C-4B02-B3C0-07BA18E13BEB}" type="parTrans" cxnId="{D97393F5-18D4-4C37-A1CD-50CA5965203F}">
      <dgm:prSet/>
      <dgm:spPr/>
    </dgm:pt>
    <dgm:pt modelId="{86BE7025-AF94-4A06-8E73-589A0C392D74}" type="sibTrans" cxnId="{D97393F5-18D4-4C37-A1CD-50CA5965203F}">
      <dgm:prSet/>
      <dgm:spPr/>
    </dgm:pt>
    <dgm:pt modelId="{1323EEAF-F65A-4373-A91A-04B45426F7FB}">
      <dgm:prSet phldrT="[Text]"/>
      <dgm:spPr/>
      <dgm:t>
        <a:bodyPr/>
        <a:lstStyle/>
        <a:p>
          <a:r>
            <a:rPr lang="en-US" dirty="0"/>
            <a:t>Mindsets</a:t>
          </a:r>
        </a:p>
      </dgm:t>
    </dgm:pt>
    <dgm:pt modelId="{8A172017-0476-41D9-A223-DC2D8FFA2A8B}" type="parTrans" cxnId="{4727418B-8C11-4E7E-B128-EC96CBAEC7EE}">
      <dgm:prSet/>
      <dgm:spPr/>
    </dgm:pt>
    <dgm:pt modelId="{2F0FEF49-E3D9-43A6-8F9E-F4071BCFF418}" type="sibTrans" cxnId="{4727418B-8C11-4E7E-B128-EC96CBAEC7EE}">
      <dgm:prSet/>
      <dgm:spPr/>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DEFE1201-9AD2-4BB3-82E9-C6A11E82AF64}" srcId="{0DBCBD50-EC3D-47FF-8ACA-9EDCF5E889C6}" destId="{C52AF776-353C-414A-B3A6-2DFF65D95A35}" srcOrd="0" destOrd="0" parTransId="{D1DB3A6D-9073-4A3C-8A2D-9AA3EF5BE3FB}" sibTransId="{86FD83F2-4F68-417F-9679-9635C96E9529}"/>
    <dgm:cxn modelId="{89B7690E-6BFF-499A-8FFF-565E2002D80F}" type="presOf" srcId="{E5EE3B90-A901-440D-A37A-78720EF09B4E}" destId="{A6079DFA-4C41-40D1-BEF5-72722868517C}" srcOrd="0" destOrd="0" presId="urn:microsoft.com/office/officeart/2005/8/layout/vList3"/>
    <dgm:cxn modelId="{2FC01B17-0E17-4668-B2E6-381423F3A33D}" srcId="{399978C9-A41B-4114-9102-5DE4C69B5B0E}" destId="{A5AC0073-E9CA-4C0F-A54C-18E5D3C1D1A5}" srcOrd="1" destOrd="0" parTransId="{C6255BF6-B306-42E8-8EAF-32C68B27C2D3}" sibTransId="{E95D1D02-BD7C-4A42-AB7F-AFE65931D660}"/>
    <dgm:cxn modelId="{FBCA0625-F5B6-4F8A-9515-636E1DE0F501}" type="presOf" srcId="{7BAF1A8F-732D-4E84-8213-1B3BBCEBA118}" destId="{A6079DFA-4C41-40D1-BEF5-72722868517C}" srcOrd="0" destOrd="2" presId="urn:microsoft.com/office/officeart/2005/8/layout/vList3"/>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E039162D-4E40-4DD5-80CD-6C36B0D2956A}" type="presOf" srcId="{A5AC0073-E9CA-4C0F-A54C-18E5D3C1D1A5}" destId="{89BD5409-1377-4D94-8F23-234A1A8D19CD}" srcOrd="0" destOrd="2" presId="urn:microsoft.com/office/officeart/2005/8/layout/vList3"/>
    <dgm:cxn modelId="{BFDE8F33-F854-4A52-9CB2-2AF305D470B9}" type="presOf" srcId="{1E54132A-613A-4844-BBEA-931F2AB0F21D}" destId="{89BD5409-1377-4D94-8F23-234A1A8D19CD}" srcOrd="0" destOrd="1" presId="urn:microsoft.com/office/officeart/2005/8/layout/vList3"/>
    <dgm:cxn modelId="{444DC560-B738-4D91-84F8-701208BB9F8F}" type="presOf" srcId="{1323EEAF-F65A-4373-A91A-04B45426F7FB}" destId="{89BD5409-1377-4D94-8F23-234A1A8D19CD}" srcOrd="0" destOrd="3" presId="urn:microsoft.com/office/officeart/2005/8/layout/vList3"/>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9435FD6F-6FA3-4817-B371-F6A49CED0611}" type="presOf" srcId="{687155B0-AF95-42A2-8BE1-EE9080110A99}" destId="{B557E1CD-4BA9-499D-B8C9-0378DE78B86C}" srcOrd="0" destOrd="2" presId="urn:microsoft.com/office/officeart/2005/8/layout/vList3"/>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C9867B88-5107-4E4B-BF0C-6B1A2DF8AA6B}" srcId="{E5EE3B90-A901-440D-A37A-78720EF09B4E}" destId="{7BAF1A8F-732D-4E84-8213-1B3BBCEBA118}" srcOrd="1" destOrd="0" parTransId="{C33D8215-FEE1-40C1-9324-FDCB568F09F6}" sibTransId="{87FCE1CF-4E57-49B1-9B6E-1A9B56AEDE56}"/>
    <dgm:cxn modelId="{4727418B-8C11-4E7E-B128-EC96CBAEC7EE}" srcId="{399978C9-A41B-4114-9102-5DE4C69B5B0E}" destId="{1323EEAF-F65A-4373-A91A-04B45426F7FB}" srcOrd="2" destOrd="0" parTransId="{8A172017-0476-41D9-A223-DC2D8FFA2A8B}" sibTransId="{2F0FEF49-E3D9-43A6-8F9E-F4071BCFF418}"/>
    <dgm:cxn modelId="{774BD398-122D-4C3C-958E-6423E39FD117}" type="presOf" srcId="{C52AF776-353C-414A-B3A6-2DFF65D95A35}" destId="{3787E838-1F76-4730-8706-5720790510EC}" srcOrd="0" destOrd="1" presId="urn:microsoft.com/office/officeart/2005/8/layout/vList3"/>
    <dgm:cxn modelId="{232C5AA1-56E1-4F05-AB51-88F241ABFD16}" type="presOf" srcId="{507065C5-4935-4014-869C-D4387A8C8FAF}" destId="{A6079DFA-4C41-40D1-BEF5-72722868517C}" srcOrd="0" destOrd="1" presId="urn:microsoft.com/office/officeart/2005/8/layout/vList3"/>
    <dgm:cxn modelId="{2168A0C2-7269-448E-A453-FE4CFD8A9937}" srcId="{503C2A20-2214-4A7C-8170-F1839F28741F}" destId="{0DBCBD50-EC3D-47FF-8ACA-9EDCF5E889C6}" srcOrd="0" destOrd="0" parTransId="{E4DC1574-7749-4398-AE8D-7604AC2AA0C5}" sibTransId="{4429B6C6-B9D0-4B6F-9320-F2D594619911}"/>
    <dgm:cxn modelId="{12E87CD8-0132-4BAE-9EED-6BC651155A8C}" srcId="{E5EE3B90-A901-440D-A37A-78720EF09B4E}" destId="{507065C5-4935-4014-869C-D4387A8C8FAF}" srcOrd="0" destOrd="0" parTransId="{FF04FC8C-4689-4BF0-B853-6EDBF2D69612}" sibTransId="{A16CD2B1-4429-4F06-95BB-837F5C028A6F}"/>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D97393F5-18D4-4C37-A1CD-50CA5965203F}" srcId="{6A92D3A6-7262-42B4-B87E-20EAA0AB8683}" destId="{687155B0-AF95-42A2-8BE1-EE9080110A99}" srcOrd="1" destOrd="0" parTransId="{5A8D5571-E11C-4B02-B3C0-07BA18E13BEB}" sibTransId="{86BE7025-AF94-4A06-8E73-589A0C392D74}"/>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4BF519E-BAC1-40B6-9D4E-4B96017AAF24}" type="doc">
      <dgm:prSet loTypeId="urn:microsoft.com/office/officeart/2005/8/layout/cycle8" loCatId="cycle" qsTypeId="urn:microsoft.com/office/officeart/2005/8/quickstyle/simple1" qsCatId="simple" csTypeId="urn:microsoft.com/office/officeart/2005/8/colors/accent1_2" csCatId="accent1" phldr="1"/>
      <dgm:spPr/>
    </dgm:pt>
    <dgm:pt modelId="{368BD933-A4FE-4082-8E60-81142C1AD224}">
      <dgm:prSet phldrT="[Text]"/>
      <dgm:spPr/>
      <dgm:t>
        <a:bodyPr/>
        <a:lstStyle/>
        <a:p>
          <a:r>
            <a:rPr lang="en-US" dirty="0"/>
            <a:t>Build Small Batches</a:t>
          </a:r>
        </a:p>
      </dgm:t>
    </dgm:pt>
    <dgm:pt modelId="{60FC4B9D-0DF3-41E4-9AC6-CD8BAA4A3314}" type="parTrans" cxnId="{9491962E-4289-41A9-9F73-967D2F680163}">
      <dgm:prSet/>
      <dgm:spPr/>
      <dgm:t>
        <a:bodyPr/>
        <a:lstStyle/>
        <a:p>
          <a:endParaRPr lang="en-US"/>
        </a:p>
      </dgm:t>
    </dgm:pt>
    <dgm:pt modelId="{8893D66F-6202-4ABE-91DD-D78F2BF8D676}" type="sibTrans" cxnId="{9491962E-4289-41A9-9F73-967D2F680163}">
      <dgm:prSet/>
      <dgm:spPr/>
      <dgm:t>
        <a:bodyPr/>
        <a:lstStyle/>
        <a:p>
          <a:endParaRPr lang="en-US"/>
        </a:p>
      </dgm:t>
    </dgm:pt>
    <dgm:pt modelId="{DDAA3E4D-7276-4D95-A19B-F9A60E01D0CB}">
      <dgm:prSet phldrT="[Text]"/>
      <dgm:spPr/>
      <dgm:t>
        <a:bodyPr/>
        <a:lstStyle/>
        <a:p>
          <a:r>
            <a:rPr lang="en-US" dirty="0"/>
            <a:t>Gather Validated Learning</a:t>
          </a:r>
        </a:p>
      </dgm:t>
    </dgm:pt>
    <dgm:pt modelId="{E100A04A-07D6-4AA0-BE0E-0E01E6944725}" type="parTrans" cxnId="{5D98A295-CAC0-4D0D-A43A-309CDACE32F6}">
      <dgm:prSet/>
      <dgm:spPr/>
      <dgm:t>
        <a:bodyPr/>
        <a:lstStyle/>
        <a:p>
          <a:endParaRPr lang="en-US"/>
        </a:p>
      </dgm:t>
    </dgm:pt>
    <dgm:pt modelId="{B55252F5-E10D-4F3D-8D70-9F19B4873885}" type="sibTrans" cxnId="{5D98A295-CAC0-4D0D-A43A-309CDACE32F6}">
      <dgm:prSet/>
      <dgm:spPr/>
      <dgm:t>
        <a:bodyPr/>
        <a:lstStyle/>
        <a:p>
          <a:endParaRPr lang="en-US"/>
        </a:p>
      </dgm:t>
    </dgm:pt>
    <dgm:pt modelId="{9E560ADF-B244-477C-A07F-8A66760AD202}">
      <dgm:prSet phldrT="[Text]"/>
      <dgm:spPr/>
      <dgm:t>
        <a:bodyPr/>
        <a:lstStyle/>
        <a:p>
          <a:r>
            <a:rPr lang="en-US" dirty="0"/>
            <a:t>Inform Continued Refinement</a:t>
          </a:r>
        </a:p>
      </dgm:t>
    </dgm:pt>
    <dgm:pt modelId="{7FA46C69-DC3F-4710-BF8F-6A91B95B84CC}" type="parTrans" cxnId="{3E3BDA54-92B0-4699-95AB-136ABA8C7E9C}">
      <dgm:prSet/>
      <dgm:spPr/>
      <dgm:t>
        <a:bodyPr/>
        <a:lstStyle/>
        <a:p>
          <a:endParaRPr lang="en-US"/>
        </a:p>
      </dgm:t>
    </dgm:pt>
    <dgm:pt modelId="{EBF50989-37ED-4DDE-82F4-E48416B0A3DF}" type="sibTrans" cxnId="{3E3BDA54-92B0-4699-95AB-136ABA8C7E9C}">
      <dgm:prSet/>
      <dgm:spPr/>
      <dgm:t>
        <a:bodyPr/>
        <a:lstStyle/>
        <a:p>
          <a:endParaRPr lang="en-US"/>
        </a:p>
      </dgm:t>
    </dgm:pt>
    <dgm:pt modelId="{63E6168D-6672-4A61-B2FA-B6807348B79F}" type="pres">
      <dgm:prSet presAssocID="{E4BF519E-BAC1-40B6-9D4E-4B96017AAF24}" presName="compositeShape" presStyleCnt="0">
        <dgm:presLayoutVars>
          <dgm:chMax val="7"/>
          <dgm:dir/>
          <dgm:resizeHandles val="exact"/>
        </dgm:presLayoutVars>
      </dgm:prSet>
      <dgm:spPr/>
    </dgm:pt>
    <dgm:pt modelId="{1C4A2868-1F89-45E7-B536-C3CE0AA4D75F}" type="pres">
      <dgm:prSet presAssocID="{E4BF519E-BAC1-40B6-9D4E-4B96017AAF24}" presName="wedge1" presStyleLbl="node1" presStyleIdx="0" presStyleCnt="3"/>
      <dgm:spPr/>
    </dgm:pt>
    <dgm:pt modelId="{5E59222D-22AE-48AF-AD58-979A00D45B1F}" type="pres">
      <dgm:prSet presAssocID="{E4BF519E-BAC1-40B6-9D4E-4B96017AAF24}" presName="dummy1a" presStyleCnt="0"/>
      <dgm:spPr/>
    </dgm:pt>
    <dgm:pt modelId="{E1ADD543-3A78-4BEA-9026-097F3F20FA65}" type="pres">
      <dgm:prSet presAssocID="{E4BF519E-BAC1-40B6-9D4E-4B96017AAF24}" presName="dummy1b" presStyleCnt="0"/>
      <dgm:spPr/>
    </dgm:pt>
    <dgm:pt modelId="{6E86FEAF-A92E-4075-ADE7-DF57A9F1C62F}" type="pres">
      <dgm:prSet presAssocID="{E4BF519E-BAC1-40B6-9D4E-4B96017AAF24}" presName="wedge1Tx" presStyleLbl="node1" presStyleIdx="0" presStyleCnt="3">
        <dgm:presLayoutVars>
          <dgm:chMax val="0"/>
          <dgm:chPref val="0"/>
          <dgm:bulletEnabled val="1"/>
        </dgm:presLayoutVars>
      </dgm:prSet>
      <dgm:spPr/>
    </dgm:pt>
    <dgm:pt modelId="{5AC986F1-832D-4F40-8647-727822784AC4}" type="pres">
      <dgm:prSet presAssocID="{E4BF519E-BAC1-40B6-9D4E-4B96017AAF24}" presName="wedge2" presStyleLbl="node1" presStyleIdx="1" presStyleCnt="3"/>
      <dgm:spPr/>
    </dgm:pt>
    <dgm:pt modelId="{46744B62-87A1-4D57-8F94-3C821BDD4628}" type="pres">
      <dgm:prSet presAssocID="{E4BF519E-BAC1-40B6-9D4E-4B96017AAF24}" presName="dummy2a" presStyleCnt="0"/>
      <dgm:spPr/>
    </dgm:pt>
    <dgm:pt modelId="{913C90FB-1C89-42D5-92DE-7C257FBD1783}" type="pres">
      <dgm:prSet presAssocID="{E4BF519E-BAC1-40B6-9D4E-4B96017AAF24}" presName="dummy2b" presStyleCnt="0"/>
      <dgm:spPr/>
    </dgm:pt>
    <dgm:pt modelId="{F22B1ADA-4DA6-4274-B194-BEE0F81A96E9}" type="pres">
      <dgm:prSet presAssocID="{E4BF519E-BAC1-40B6-9D4E-4B96017AAF24}" presName="wedge2Tx" presStyleLbl="node1" presStyleIdx="1" presStyleCnt="3">
        <dgm:presLayoutVars>
          <dgm:chMax val="0"/>
          <dgm:chPref val="0"/>
          <dgm:bulletEnabled val="1"/>
        </dgm:presLayoutVars>
      </dgm:prSet>
      <dgm:spPr/>
    </dgm:pt>
    <dgm:pt modelId="{CF862632-4EA7-45ED-9559-A0EA8A14D150}" type="pres">
      <dgm:prSet presAssocID="{E4BF519E-BAC1-40B6-9D4E-4B96017AAF24}" presName="wedge3" presStyleLbl="node1" presStyleIdx="2" presStyleCnt="3"/>
      <dgm:spPr/>
    </dgm:pt>
    <dgm:pt modelId="{BC02F603-FC46-4BB4-B6FE-F6538BDD2730}" type="pres">
      <dgm:prSet presAssocID="{E4BF519E-BAC1-40B6-9D4E-4B96017AAF24}" presName="dummy3a" presStyleCnt="0"/>
      <dgm:spPr/>
    </dgm:pt>
    <dgm:pt modelId="{E8E33EB3-D25E-4E9D-B107-85C47E6DFB5E}" type="pres">
      <dgm:prSet presAssocID="{E4BF519E-BAC1-40B6-9D4E-4B96017AAF24}" presName="dummy3b" presStyleCnt="0"/>
      <dgm:spPr/>
    </dgm:pt>
    <dgm:pt modelId="{DB401437-61C7-41F4-99E7-3FAF53CB1A43}" type="pres">
      <dgm:prSet presAssocID="{E4BF519E-BAC1-40B6-9D4E-4B96017AAF24}" presName="wedge3Tx" presStyleLbl="node1" presStyleIdx="2" presStyleCnt="3">
        <dgm:presLayoutVars>
          <dgm:chMax val="0"/>
          <dgm:chPref val="0"/>
          <dgm:bulletEnabled val="1"/>
        </dgm:presLayoutVars>
      </dgm:prSet>
      <dgm:spPr/>
    </dgm:pt>
    <dgm:pt modelId="{9C3A62C7-1C4C-473C-B5B6-0AA25E0AE47D}" type="pres">
      <dgm:prSet presAssocID="{8893D66F-6202-4ABE-91DD-D78F2BF8D676}" presName="arrowWedge1" presStyleLbl="fgSibTrans2D1" presStyleIdx="0" presStyleCnt="3"/>
      <dgm:spPr/>
    </dgm:pt>
    <dgm:pt modelId="{7C214281-69D5-4F89-BBCF-441BD7E4820A}" type="pres">
      <dgm:prSet presAssocID="{B55252F5-E10D-4F3D-8D70-9F19B4873885}" presName="arrowWedge2" presStyleLbl="fgSibTrans2D1" presStyleIdx="1" presStyleCnt="3"/>
      <dgm:spPr/>
    </dgm:pt>
    <dgm:pt modelId="{8D19BCE3-1755-4DBC-BAE2-5639541E22C3}" type="pres">
      <dgm:prSet presAssocID="{EBF50989-37ED-4DDE-82F4-E48416B0A3DF}" presName="arrowWedge3" presStyleLbl="fgSibTrans2D1" presStyleIdx="2" presStyleCnt="3"/>
      <dgm:spPr/>
    </dgm:pt>
  </dgm:ptLst>
  <dgm:cxnLst>
    <dgm:cxn modelId="{E3C67417-9E52-4C71-86F7-9CFA11720901}" type="presOf" srcId="{9E560ADF-B244-477C-A07F-8A66760AD202}" destId="{DB401437-61C7-41F4-99E7-3FAF53CB1A43}" srcOrd="1" destOrd="0" presId="urn:microsoft.com/office/officeart/2005/8/layout/cycle8"/>
    <dgm:cxn modelId="{BAE2391F-397A-4B48-86D7-42A1731F58CB}" type="presOf" srcId="{9E560ADF-B244-477C-A07F-8A66760AD202}" destId="{CF862632-4EA7-45ED-9559-A0EA8A14D150}" srcOrd="0" destOrd="0" presId="urn:microsoft.com/office/officeart/2005/8/layout/cycle8"/>
    <dgm:cxn modelId="{9491962E-4289-41A9-9F73-967D2F680163}" srcId="{E4BF519E-BAC1-40B6-9D4E-4B96017AAF24}" destId="{368BD933-A4FE-4082-8E60-81142C1AD224}" srcOrd="0" destOrd="0" parTransId="{60FC4B9D-0DF3-41E4-9AC6-CD8BAA4A3314}" sibTransId="{8893D66F-6202-4ABE-91DD-D78F2BF8D676}"/>
    <dgm:cxn modelId="{F95A3C54-F5E8-4870-BF94-87BFFAF332FD}" type="presOf" srcId="{368BD933-A4FE-4082-8E60-81142C1AD224}" destId="{6E86FEAF-A92E-4075-ADE7-DF57A9F1C62F}" srcOrd="1" destOrd="0" presId="urn:microsoft.com/office/officeart/2005/8/layout/cycle8"/>
    <dgm:cxn modelId="{3E3BDA54-92B0-4699-95AB-136ABA8C7E9C}" srcId="{E4BF519E-BAC1-40B6-9D4E-4B96017AAF24}" destId="{9E560ADF-B244-477C-A07F-8A66760AD202}" srcOrd="2" destOrd="0" parTransId="{7FA46C69-DC3F-4710-BF8F-6A91B95B84CC}" sibTransId="{EBF50989-37ED-4DDE-82F4-E48416B0A3DF}"/>
    <dgm:cxn modelId="{3E137193-8180-4334-9684-BF19FCC3329E}" type="presOf" srcId="{E4BF519E-BAC1-40B6-9D4E-4B96017AAF24}" destId="{63E6168D-6672-4A61-B2FA-B6807348B79F}" srcOrd="0" destOrd="0" presId="urn:microsoft.com/office/officeart/2005/8/layout/cycle8"/>
    <dgm:cxn modelId="{5D98A295-CAC0-4D0D-A43A-309CDACE32F6}" srcId="{E4BF519E-BAC1-40B6-9D4E-4B96017AAF24}" destId="{DDAA3E4D-7276-4D95-A19B-F9A60E01D0CB}" srcOrd="1" destOrd="0" parTransId="{E100A04A-07D6-4AA0-BE0E-0E01E6944725}" sibTransId="{B55252F5-E10D-4F3D-8D70-9F19B4873885}"/>
    <dgm:cxn modelId="{43C6D9DD-F056-4A30-A07E-CCADD2DF7A39}" type="presOf" srcId="{DDAA3E4D-7276-4D95-A19B-F9A60E01D0CB}" destId="{F22B1ADA-4DA6-4274-B194-BEE0F81A96E9}" srcOrd="1" destOrd="0" presId="urn:microsoft.com/office/officeart/2005/8/layout/cycle8"/>
    <dgm:cxn modelId="{909187EF-730E-4507-8407-4508B6ACD460}" type="presOf" srcId="{368BD933-A4FE-4082-8E60-81142C1AD224}" destId="{1C4A2868-1F89-45E7-B536-C3CE0AA4D75F}" srcOrd="0" destOrd="0" presId="urn:microsoft.com/office/officeart/2005/8/layout/cycle8"/>
    <dgm:cxn modelId="{355FBBF7-6EED-4AD7-AFA4-00F6A7E566AB}" type="presOf" srcId="{DDAA3E4D-7276-4D95-A19B-F9A60E01D0CB}" destId="{5AC986F1-832D-4F40-8647-727822784AC4}" srcOrd="0" destOrd="0" presId="urn:microsoft.com/office/officeart/2005/8/layout/cycle8"/>
    <dgm:cxn modelId="{71A40424-2E3A-49BC-B69E-1A155441FC6A}" type="presParOf" srcId="{63E6168D-6672-4A61-B2FA-B6807348B79F}" destId="{1C4A2868-1F89-45E7-B536-C3CE0AA4D75F}" srcOrd="0" destOrd="0" presId="urn:microsoft.com/office/officeart/2005/8/layout/cycle8"/>
    <dgm:cxn modelId="{666167F5-1D5F-425C-8CDD-572E808A1A25}" type="presParOf" srcId="{63E6168D-6672-4A61-B2FA-B6807348B79F}" destId="{5E59222D-22AE-48AF-AD58-979A00D45B1F}" srcOrd="1" destOrd="0" presId="urn:microsoft.com/office/officeart/2005/8/layout/cycle8"/>
    <dgm:cxn modelId="{D423881F-9FBB-4AA9-81A0-6CB0A8338D51}" type="presParOf" srcId="{63E6168D-6672-4A61-B2FA-B6807348B79F}" destId="{E1ADD543-3A78-4BEA-9026-097F3F20FA65}" srcOrd="2" destOrd="0" presId="urn:microsoft.com/office/officeart/2005/8/layout/cycle8"/>
    <dgm:cxn modelId="{FA4B427A-A9AC-4DD4-BA85-DE99B8329308}" type="presParOf" srcId="{63E6168D-6672-4A61-B2FA-B6807348B79F}" destId="{6E86FEAF-A92E-4075-ADE7-DF57A9F1C62F}" srcOrd="3" destOrd="0" presId="urn:microsoft.com/office/officeart/2005/8/layout/cycle8"/>
    <dgm:cxn modelId="{B1F8FC14-0ED0-43DD-A5FC-569D2C84D3A8}" type="presParOf" srcId="{63E6168D-6672-4A61-B2FA-B6807348B79F}" destId="{5AC986F1-832D-4F40-8647-727822784AC4}" srcOrd="4" destOrd="0" presId="urn:microsoft.com/office/officeart/2005/8/layout/cycle8"/>
    <dgm:cxn modelId="{848C5C4A-F848-4441-A153-B76FC0BE5BE0}" type="presParOf" srcId="{63E6168D-6672-4A61-B2FA-B6807348B79F}" destId="{46744B62-87A1-4D57-8F94-3C821BDD4628}" srcOrd="5" destOrd="0" presId="urn:microsoft.com/office/officeart/2005/8/layout/cycle8"/>
    <dgm:cxn modelId="{2ED2AADF-6CAF-458B-B547-384BA599240A}" type="presParOf" srcId="{63E6168D-6672-4A61-B2FA-B6807348B79F}" destId="{913C90FB-1C89-42D5-92DE-7C257FBD1783}" srcOrd="6" destOrd="0" presId="urn:microsoft.com/office/officeart/2005/8/layout/cycle8"/>
    <dgm:cxn modelId="{92F6BEB9-8494-4325-81F8-A003C8FFE725}" type="presParOf" srcId="{63E6168D-6672-4A61-B2FA-B6807348B79F}" destId="{F22B1ADA-4DA6-4274-B194-BEE0F81A96E9}" srcOrd="7" destOrd="0" presId="urn:microsoft.com/office/officeart/2005/8/layout/cycle8"/>
    <dgm:cxn modelId="{2F907A9D-792B-4FC0-9DF1-8A483AF32356}" type="presParOf" srcId="{63E6168D-6672-4A61-B2FA-B6807348B79F}" destId="{CF862632-4EA7-45ED-9559-A0EA8A14D150}" srcOrd="8" destOrd="0" presId="urn:microsoft.com/office/officeart/2005/8/layout/cycle8"/>
    <dgm:cxn modelId="{C5151536-ACAE-4CFD-BFDB-80AA4D163CFE}" type="presParOf" srcId="{63E6168D-6672-4A61-B2FA-B6807348B79F}" destId="{BC02F603-FC46-4BB4-B6FE-F6538BDD2730}" srcOrd="9" destOrd="0" presId="urn:microsoft.com/office/officeart/2005/8/layout/cycle8"/>
    <dgm:cxn modelId="{4E71AF33-A599-448F-9805-AF050CC8558E}" type="presParOf" srcId="{63E6168D-6672-4A61-B2FA-B6807348B79F}" destId="{E8E33EB3-D25E-4E9D-B107-85C47E6DFB5E}" srcOrd="10" destOrd="0" presId="urn:microsoft.com/office/officeart/2005/8/layout/cycle8"/>
    <dgm:cxn modelId="{4D19B7BF-C157-4895-91A7-0B0B5EF14200}" type="presParOf" srcId="{63E6168D-6672-4A61-B2FA-B6807348B79F}" destId="{DB401437-61C7-41F4-99E7-3FAF53CB1A43}" srcOrd="11" destOrd="0" presId="urn:microsoft.com/office/officeart/2005/8/layout/cycle8"/>
    <dgm:cxn modelId="{F08EB6EC-8920-49FB-999F-2F8EB5CB2C53}" type="presParOf" srcId="{63E6168D-6672-4A61-B2FA-B6807348B79F}" destId="{9C3A62C7-1C4C-473C-B5B6-0AA25E0AE47D}" srcOrd="12" destOrd="0" presId="urn:microsoft.com/office/officeart/2005/8/layout/cycle8"/>
    <dgm:cxn modelId="{50B0B0AC-5927-4EDA-B963-37FBE72BC089}" type="presParOf" srcId="{63E6168D-6672-4A61-B2FA-B6807348B79F}" destId="{7C214281-69D5-4F89-BBCF-441BD7E4820A}" srcOrd="13" destOrd="0" presId="urn:microsoft.com/office/officeart/2005/8/layout/cycle8"/>
    <dgm:cxn modelId="{D18A147E-E335-4038-A2A0-3D3401A358EE}" type="presParOf" srcId="{63E6168D-6672-4A61-B2FA-B6807348B79F}" destId="{8D19BCE3-1755-4DBC-BAE2-5639541E22C3}"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Until the team can deliver a story in less than a sprint</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1E54132A-613A-4844-BBEA-931F2AB0F21D}">
      <dgm:prSet/>
      <dgm:spPr/>
      <dgm:t>
        <a:bodyPr/>
        <a:lstStyle/>
        <a:p>
          <a:r>
            <a:rPr lang="en-US" dirty="0"/>
            <a:t>Write just enough &amp; just in time so that you don’t revert to detailed requirements up front</a:t>
          </a:r>
        </a:p>
      </dgm:t>
    </dgm:pt>
    <dgm:pt modelId="{65451424-400F-46A5-ABF1-BCE4A899C666}" type="sibTrans" cxnId="{056D2928-8242-4F82-8EB3-AEE36A46A418}">
      <dgm:prSet/>
      <dgm:spPr/>
      <dgm:t>
        <a:bodyPr/>
        <a:lstStyle/>
        <a:p>
          <a:endParaRPr lang="en-US"/>
        </a:p>
      </dgm:t>
    </dgm:pt>
    <dgm:pt modelId="{C776CC9D-5858-46F4-9457-569923602A92}" type="parTrans" cxnId="{056D2928-8242-4F82-8EB3-AEE36A46A418}">
      <dgm:prSet/>
      <dgm:spPr/>
      <dgm:t>
        <a:bodyPr/>
        <a:lstStyle/>
        <a:p>
          <a:endParaRPr lang="en-US"/>
        </a:p>
      </dgm:t>
    </dgm:pt>
    <dgm:pt modelId="{C52AF776-353C-414A-B3A6-2DFF65D95A35}">
      <dgm:prSet/>
      <dgm:spPr/>
      <dgm:t>
        <a:bodyPr/>
        <a:lstStyle/>
        <a:p>
          <a:r>
            <a:rPr lang="en-US" dirty="0"/>
            <a:t>Represent the requirements of a solution at the appropriate level of detail and aligned to desired outcomes</a:t>
          </a:r>
          <a:endParaRPr lang="en-US" dirty="0">
            <a:solidFill>
              <a:schemeClr val="bg1"/>
            </a:solidFill>
          </a:endParaRPr>
        </a:p>
      </dgm:t>
    </dgm:pt>
    <dgm:pt modelId="{D1DB3A6D-9073-4A3C-8A2D-9AA3EF5BE3FB}" type="parTrans" cxnId="{DEFE1201-9AD2-4BB3-82E9-C6A11E82AF64}">
      <dgm:prSet/>
      <dgm:spPr/>
    </dgm:pt>
    <dgm:pt modelId="{86FD83F2-4F68-417F-9679-9635C96E9529}" type="sibTrans" cxnId="{DEFE1201-9AD2-4BB3-82E9-C6A11E82AF64}">
      <dgm:prSet/>
      <dgm:spPr/>
    </dgm:pt>
    <dgm:pt modelId="{9C442D5D-83F9-49F6-8EDD-113D6B9FC608}">
      <dgm:prSet phldrT="[Text]"/>
      <dgm:spPr/>
      <dgm:t>
        <a:bodyPr/>
        <a:lstStyle/>
        <a:p>
          <a:r>
            <a:rPr lang="en-US" dirty="0"/>
            <a:t>Keep big-picture context &amp; goals, release-level planning</a:t>
          </a:r>
        </a:p>
      </dgm:t>
    </dgm:pt>
    <dgm:pt modelId="{948E67CD-A1CF-498A-9EED-92B829B593FC}" type="parTrans" cxnId="{4DC01286-8A6D-4DF2-8D3B-5A6561B83D2F}">
      <dgm:prSet/>
      <dgm:spPr/>
    </dgm:pt>
    <dgm:pt modelId="{8BDAC742-2860-45B0-932F-38ADF5082851}" type="sibTrans" cxnId="{4DC01286-8A6D-4DF2-8D3B-5A6561B83D2F}">
      <dgm:prSet/>
      <dgm:spPr/>
    </dgm:pt>
    <dgm:pt modelId="{8E8C1F15-4928-4E53-9DB7-9DFDD59FD258}">
      <dgm:prSet phldrT="[Text]"/>
      <dgm:spPr/>
      <dgm:t>
        <a:bodyPr/>
        <a:lstStyle/>
        <a:p>
          <a:r>
            <a:rPr lang="en-US" dirty="0"/>
            <a:t>Assist with release-level planning</a:t>
          </a:r>
        </a:p>
      </dgm:t>
    </dgm:pt>
    <dgm:pt modelId="{03799CAD-8C7C-479A-A104-B82682517B05}" type="parTrans" cxnId="{1276CCB8-E10E-4721-930F-6FE98CBDA705}">
      <dgm:prSet/>
      <dgm:spPr/>
    </dgm:pt>
    <dgm:pt modelId="{49C2F919-3F84-4C2E-AB05-088C229A2A1F}" type="sibTrans" cxnId="{1276CCB8-E10E-4721-930F-6FE98CBDA705}">
      <dgm:prSet/>
      <dgm:spPr/>
    </dgm:pt>
    <dgm:pt modelId="{44535D2C-0C0A-4D31-9364-87E9A19E7F86}">
      <dgm:prSet/>
      <dgm:spPr/>
      <dgm:t>
        <a:bodyPr/>
        <a:lstStyle/>
        <a:p>
          <a:r>
            <a:rPr lang="en-US" dirty="0"/>
            <a:t>Don’t create instructions to the team</a:t>
          </a:r>
        </a:p>
      </dgm:t>
    </dgm:pt>
    <dgm:pt modelId="{740C5E8F-C585-4756-85B2-C44B82E4C227}" type="parTrans" cxnId="{4CF6046F-CE1E-4B72-9296-9E0B82077DA8}">
      <dgm:prSet/>
      <dgm:spPr/>
      <dgm:t>
        <a:bodyPr/>
        <a:lstStyle/>
        <a:p>
          <a:endParaRPr lang="en-US"/>
        </a:p>
      </dgm:t>
    </dgm:pt>
    <dgm:pt modelId="{A011B6F9-4ACC-4DEB-A84F-E758237CF3F8}" type="sibTrans" cxnId="{4CF6046F-CE1E-4B72-9296-9E0B82077DA8}">
      <dgm:prSet/>
      <dgm:spPr/>
      <dgm:t>
        <a:bodyPr/>
        <a:lstStyle/>
        <a:p>
          <a:endParaRPr lang="en-US"/>
        </a:p>
      </dgm:t>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DEFE1201-9AD2-4BB3-82E9-C6A11E82AF64}" srcId="{0DBCBD50-EC3D-47FF-8ACA-9EDCF5E889C6}" destId="{C52AF776-353C-414A-B3A6-2DFF65D95A35}" srcOrd="0" destOrd="0" parTransId="{D1DB3A6D-9073-4A3C-8A2D-9AA3EF5BE3FB}" sibTransId="{86FD83F2-4F68-417F-9679-9635C96E9529}"/>
    <dgm:cxn modelId="{93D9490B-4CCA-41EE-80BB-C6480A8E4B9E}" type="presOf" srcId="{9C442D5D-83F9-49F6-8EDD-113D6B9FC608}" destId="{A6079DFA-4C41-40D1-BEF5-72722868517C}" srcOrd="0" destOrd="1" presId="urn:microsoft.com/office/officeart/2005/8/layout/vList3"/>
    <dgm:cxn modelId="{89B7690E-6BFF-499A-8FFF-565E2002D80F}" type="presOf" srcId="{E5EE3B90-A901-440D-A37A-78720EF09B4E}" destId="{A6079DFA-4C41-40D1-BEF5-72722868517C}" srcOrd="0" destOrd="0" presId="urn:microsoft.com/office/officeart/2005/8/layout/vList3"/>
    <dgm:cxn modelId="{EC2D8D27-E0FF-4F80-8E0D-1079946524CD}" type="presOf" srcId="{8E8C1F15-4928-4E53-9DB7-9DFDD59FD258}" destId="{A6079DFA-4C41-40D1-BEF5-72722868517C}" srcOrd="0" destOrd="2" presId="urn:microsoft.com/office/officeart/2005/8/layout/vList3"/>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BFDE8F33-F854-4A52-9CB2-2AF305D470B9}" type="presOf" srcId="{1E54132A-613A-4844-BBEA-931F2AB0F21D}" destId="{89BD5409-1377-4D94-8F23-234A1A8D19CD}" srcOrd="0" destOrd="1" presId="urn:microsoft.com/office/officeart/2005/8/layout/vList3"/>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4CF6046F-CE1E-4B72-9296-9E0B82077DA8}" srcId="{399978C9-A41B-4114-9102-5DE4C69B5B0E}" destId="{44535D2C-0C0A-4D31-9364-87E9A19E7F86}" srcOrd="1" destOrd="0" parTransId="{740C5E8F-C585-4756-85B2-C44B82E4C227}" sibTransId="{A011B6F9-4ACC-4DEB-A84F-E758237CF3F8}"/>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4DC01286-8A6D-4DF2-8D3B-5A6561B83D2F}" srcId="{E5EE3B90-A901-440D-A37A-78720EF09B4E}" destId="{9C442D5D-83F9-49F6-8EDD-113D6B9FC608}" srcOrd="0" destOrd="0" parTransId="{948E67CD-A1CF-498A-9EED-92B829B593FC}" sibTransId="{8BDAC742-2860-45B0-932F-38ADF5082851}"/>
    <dgm:cxn modelId="{774BD398-122D-4C3C-958E-6423E39FD117}" type="presOf" srcId="{C52AF776-353C-414A-B3A6-2DFF65D95A35}" destId="{3787E838-1F76-4730-8706-5720790510EC}" srcOrd="0" destOrd="1" presId="urn:microsoft.com/office/officeart/2005/8/layout/vList3"/>
    <dgm:cxn modelId="{1276CCB8-E10E-4721-930F-6FE98CBDA705}" srcId="{E5EE3B90-A901-440D-A37A-78720EF09B4E}" destId="{8E8C1F15-4928-4E53-9DB7-9DFDD59FD258}" srcOrd="1" destOrd="0" parTransId="{03799CAD-8C7C-479A-A104-B82682517B05}" sibTransId="{49C2F919-3F84-4C2E-AB05-088C229A2A1F}"/>
    <dgm:cxn modelId="{2168A0C2-7269-448E-A453-FE4CFD8A9937}" srcId="{503C2A20-2214-4A7C-8170-F1839F28741F}" destId="{0DBCBD50-EC3D-47FF-8ACA-9EDCF5E889C6}" srcOrd="0" destOrd="0" parTransId="{E4DC1574-7749-4398-AE8D-7604AC2AA0C5}" sibTransId="{4429B6C6-B9D0-4B6F-9320-F2D594619911}"/>
    <dgm:cxn modelId="{C75893CE-0C66-4370-9194-BD443BFA7458}" type="presOf" srcId="{44535D2C-0C0A-4D31-9364-87E9A19E7F86}" destId="{89BD5409-1377-4D94-8F23-234A1A8D19CD}" srcOrd="0" destOrd="2" presId="urn:microsoft.com/office/officeart/2005/8/layout/vList3"/>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8A66537-5867-478C-AFAF-D3D7BAFF7CBB}" type="doc">
      <dgm:prSet loTypeId="urn:microsoft.com/office/officeart/2005/8/layout/hList2" loCatId="list" qsTypeId="urn:microsoft.com/office/officeart/2005/8/quickstyle/simple1" qsCatId="simple" csTypeId="urn:microsoft.com/office/officeart/2005/8/colors/colorful5" csCatId="colorful" phldr="1"/>
      <dgm:spPr/>
    </dgm:pt>
    <dgm:pt modelId="{9CF754A1-6825-4AB1-945A-8A6684363FFC}">
      <dgm:prSet phldrT="[Text]"/>
      <dgm:spPr/>
      <dgm:t>
        <a:bodyPr/>
        <a:lstStyle/>
        <a:p>
          <a:r>
            <a:rPr lang="en-US" dirty="0"/>
            <a:t>What’s a  Vertical Slice?</a:t>
          </a:r>
        </a:p>
      </dgm:t>
    </dgm:pt>
    <dgm:pt modelId="{DCE9A123-E129-4BAD-A7A1-4C38F0B04E5B}" type="parTrans" cxnId="{4D118C70-5855-4E4A-8F90-7CA4FFC61448}">
      <dgm:prSet/>
      <dgm:spPr/>
      <dgm:t>
        <a:bodyPr/>
        <a:lstStyle/>
        <a:p>
          <a:endParaRPr lang="en-US"/>
        </a:p>
      </dgm:t>
    </dgm:pt>
    <dgm:pt modelId="{71E9ECC1-3E1E-41F3-9ED4-0443EDB4F542}" type="sibTrans" cxnId="{4D118C70-5855-4E4A-8F90-7CA4FFC61448}">
      <dgm:prSet/>
      <dgm:spPr/>
      <dgm:t>
        <a:bodyPr/>
        <a:lstStyle/>
        <a:p>
          <a:endParaRPr lang="en-US"/>
        </a:p>
      </dgm:t>
    </dgm:pt>
    <dgm:pt modelId="{F2D132A1-D402-422A-8CB5-AE034094C0FF}">
      <dgm:prSet/>
      <dgm:spPr/>
      <dgm:t>
        <a:bodyPr/>
        <a:lstStyle/>
        <a:p>
          <a:r>
            <a:rPr lang="en-US"/>
            <a:t>A deliverable that provides value to some customer, independent of technology.</a:t>
          </a:r>
          <a:endParaRPr lang="en-US" dirty="0"/>
        </a:p>
      </dgm:t>
    </dgm:pt>
    <dgm:pt modelId="{DFF5AAF5-FA23-4A3A-A73A-0A4B603BE62E}" type="parTrans" cxnId="{2A3ECCC1-D7B5-4075-AC19-CFEEC90CBC8B}">
      <dgm:prSet/>
      <dgm:spPr/>
      <dgm:t>
        <a:bodyPr/>
        <a:lstStyle/>
        <a:p>
          <a:endParaRPr lang="en-US"/>
        </a:p>
      </dgm:t>
    </dgm:pt>
    <dgm:pt modelId="{329F6179-2A96-4D4A-9E91-FB312D887A9D}" type="sibTrans" cxnId="{2A3ECCC1-D7B5-4075-AC19-CFEEC90CBC8B}">
      <dgm:prSet/>
      <dgm:spPr/>
      <dgm:t>
        <a:bodyPr/>
        <a:lstStyle/>
        <a:p>
          <a:endParaRPr lang="en-US"/>
        </a:p>
      </dgm:t>
    </dgm:pt>
    <dgm:pt modelId="{DA70D0D1-55FC-4483-92B6-72C2577F663C}">
      <dgm:prSet/>
      <dgm:spPr/>
      <dgm:t>
        <a:bodyPr/>
        <a:lstStyle/>
        <a:p>
          <a:r>
            <a:rPr lang="en-US" dirty="0"/>
            <a:t>Very similar to MVP, but the feedback could come from an internal customer.</a:t>
          </a:r>
        </a:p>
      </dgm:t>
    </dgm:pt>
    <dgm:pt modelId="{DECD28BA-89E8-48A3-B989-09EE5592C3E2}" type="parTrans" cxnId="{78E3FD88-B203-4531-828A-A3BE8D987F96}">
      <dgm:prSet/>
      <dgm:spPr/>
      <dgm:t>
        <a:bodyPr/>
        <a:lstStyle/>
        <a:p>
          <a:endParaRPr lang="en-US"/>
        </a:p>
      </dgm:t>
    </dgm:pt>
    <dgm:pt modelId="{B5AF9DF4-420A-4485-A4D4-5DA55EBCAE46}" type="sibTrans" cxnId="{78E3FD88-B203-4531-828A-A3BE8D987F96}">
      <dgm:prSet/>
      <dgm:spPr/>
      <dgm:t>
        <a:bodyPr/>
        <a:lstStyle/>
        <a:p>
          <a:endParaRPr lang="en-US"/>
        </a:p>
      </dgm:t>
    </dgm:pt>
    <dgm:pt modelId="{79AD1992-047D-499B-91AB-DFA982AB1E2C}">
      <dgm:prSet/>
      <dgm:spPr/>
      <dgm:t>
        <a:bodyPr/>
        <a:lstStyle/>
        <a:p>
          <a:r>
            <a:rPr lang="en-US" dirty="0"/>
            <a:t>Benefits</a:t>
          </a:r>
        </a:p>
      </dgm:t>
    </dgm:pt>
    <dgm:pt modelId="{52553E23-BCD5-465B-A66D-73BDEB54E9E5}" type="parTrans" cxnId="{B439CAC5-B87E-4993-A164-F13DFA435C41}">
      <dgm:prSet/>
      <dgm:spPr/>
      <dgm:t>
        <a:bodyPr/>
        <a:lstStyle/>
        <a:p>
          <a:endParaRPr lang="en-US"/>
        </a:p>
      </dgm:t>
    </dgm:pt>
    <dgm:pt modelId="{95398509-AACD-44D6-BE85-D76E4350C847}" type="sibTrans" cxnId="{B439CAC5-B87E-4993-A164-F13DFA435C41}">
      <dgm:prSet/>
      <dgm:spPr/>
      <dgm:t>
        <a:bodyPr/>
        <a:lstStyle/>
        <a:p>
          <a:endParaRPr lang="en-US"/>
        </a:p>
      </dgm:t>
    </dgm:pt>
    <dgm:pt modelId="{FAC1A8FA-D6FD-410B-8712-CA72B85337D6}">
      <dgm:prSet/>
      <dgm:spPr/>
      <dgm:t>
        <a:bodyPr/>
        <a:lstStyle/>
        <a:p>
          <a:r>
            <a:rPr lang="en-US"/>
            <a:t>Early integration </a:t>
          </a:r>
          <a:r>
            <a:rPr lang="en-US">
              <a:sym typeface="Wingdings" panose="05000000000000000000" pitchFamily="2" charset="2"/>
            </a:rPr>
            <a:t> less risk (release testing, complex code merges)</a:t>
          </a:r>
          <a:endParaRPr lang="en-US" dirty="0">
            <a:sym typeface="Wingdings" panose="05000000000000000000" pitchFamily="2" charset="2"/>
          </a:endParaRPr>
        </a:p>
      </dgm:t>
    </dgm:pt>
    <dgm:pt modelId="{B399E534-CF67-4FCA-BB9A-8C58CCE26445}" type="parTrans" cxnId="{EBC67BF5-082E-4FF0-B130-7B8B826B3B8F}">
      <dgm:prSet/>
      <dgm:spPr/>
      <dgm:t>
        <a:bodyPr/>
        <a:lstStyle/>
        <a:p>
          <a:endParaRPr lang="en-US"/>
        </a:p>
      </dgm:t>
    </dgm:pt>
    <dgm:pt modelId="{F865E3FE-E67B-4CDD-A987-B8E2D8C9D4FB}" type="sibTrans" cxnId="{EBC67BF5-082E-4FF0-B130-7B8B826B3B8F}">
      <dgm:prSet/>
      <dgm:spPr/>
      <dgm:t>
        <a:bodyPr/>
        <a:lstStyle/>
        <a:p>
          <a:endParaRPr lang="en-US"/>
        </a:p>
      </dgm:t>
    </dgm:pt>
    <dgm:pt modelId="{CD0F7CE1-B306-4637-8E61-6411E3DE6A34}">
      <dgm:prSet/>
      <dgm:spPr/>
      <dgm:t>
        <a:bodyPr/>
        <a:lstStyle/>
        <a:p>
          <a:r>
            <a:rPr lang="en-US">
              <a:sym typeface="Wingdings" panose="05000000000000000000" pitchFamily="2" charset="2"/>
            </a:rPr>
            <a:t>Builds confidence</a:t>
          </a:r>
          <a:endParaRPr lang="en-US" dirty="0">
            <a:sym typeface="Wingdings" panose="05000000000000000000" pitchFamily="2" charset="2"/>
          </a:endParaRPr>
        </a:p>
      </dgm:t>
    </dgm:pt>
    <dgm:pt modelId="{F9868C2B-E6A2-4172-8ED5-CFC0597CEAC4}" type="parTrans" cxnId="{8BCA2A44-8815-4FDB-8F33-E961D8E6E6DB}">
      <dgm:prSet/>
      <dgm:spPr/>
      <dgm:t>
        <a:bodyPr/>
        <a:lstStyle/>
        <a:p>
          <a:endParaRPr lang="en-US"/>
        </a:p>
      </dgm:t>
    </dgm:pt>
    <dgm:pt modelId="{D5FB3D63-302F-42A6-98C4-214C1E7189E5}" type="sibTrans" cxnId="{8BCA2A44-8815-4FDB-8F33-E961D8E6E6DB}">
      <dgm:prSet/>
      <dgm:spPr/>
      <dgm:t>
        <a:bodyPr/>
        <a:lstStyle/>
        <a:p>
          <a:endParaRPr lang="en-US"/>
        </a:p>
      </dgm:t>
    </dgm:pt>
    <dgm:pt modelId="{ACCB7234-E6DC-4737-AC95-9E00E20DD479}">
      <dgm:prSet/>
      <dgm:spPr/>
      <dgm:t>
        <a:bodyPr/>
        <a:lstStyle/>
        <a:p>
          <a:r>
            <a:rPr lang="en-US">
              <a:sym typeface="Wingdings" panose="05000000000000000000" pitchFamily="2" charset="2"/>
            </a:rPr>
            <a:t>Improves predictability</a:t>
          </a:r>
          <a:endParaRPr lang="en-US" dirty="0">
            <a:sym typeface="Wingdings" panose="05000000000000000000" pitchFamily="2" charset="2"/>
          </a:endParaRPr>
        </a:p>
      </dgm:t>
    </dgm:pt>
    <dgm:pt modelId="{77ED5DCC-A931-42A1-907A-AFB52092B9B1}" type="parTrans" cxnId="{A3FB5DD9-46F8-47C0-A824-08E36990F1D9}">
      <dgm:prSet/>
      <dgm:spPr/>
      <dgm:t>
        <a:bodyPr/>
        <a:lstStyle/>
        <a:p>
          <a:endParaRPr lang="en-US"/>
        </a:p>
      </dgm:t>
    </dgm:pt>
    <dgm:pt modelId="{53517EC6-81A3-4761-8D1A-5B40CD5FFBD5}" type="sibTrans" cxnId="{A3FB5DD9-46F8-47C0-A824-08E36990F1D9}">
      <dgm:prSet/>
      <dgm:spPr/>
      <dgm:t>
        <a:bodyPr/>
        <a:lstStyle/>
        <a:p>
          <a:endParaRPr lang="en-US"/>
        </a:p>
      </dgm:t>
    </dgm:pt>
    <dgm:pt modelId="{4F1FB63B-94CC-4B9F-A976-FC2AFA16A876}">
      <dgm:prSet/>
      <dgm:spPr/>
      <dgm:t>
        <a:bodyPr/>
        <a:lstStyle/>
        <a:p>
          <a:r>
            <a:rPr lang="en-US"/>
            <a:t>Reduced lead time to value</a:t>
          </a:r>
          <a:endParaRPr lang="en-US" dirty="0"/>
        </a:p>
      </dgm:t>
    </dgm:pt>
    <dgm:pt modelId="{ED9E90BD-BA2A-473B-8A87-879D62F4538D}" type="parTrans" cxnId="{ABFD00A3-6050-47F4-A68A-2BF48DA829ED}">
      <dgm:prSet/>
      <dgm:spPr/>
      <dgm:t>
        <a:bodyPr/>
        <a:lstStyle/>
        <a:p>
          <a:endParaRPr lang="en-US"/>
        </a:p>
      </dgm:t>
    </dgm:pt>
    <dgm:pt modelId="{03D6A542-19FE-4EA8-81F1-9798894A4F25}" type="sibTrans" cxnId="{ABFD00A3-6050-47F4-A68A-2BF48DA829ED}">
      <dgm:prSet/>
      <dgm:spPr/>
      <dgm:t>
        <a:bodyPr/>
        <a:lstStyle/>
        <a:p>
          <a:endParaRPr lang="en-US"/>
        </a:p>
      </dgm:t>
    </dgm:pt>
    <dgm:pt modelId="{2A2A82D0-0949-446C-9D45-C96AE275FE56}">
      <dgm:prSet/>
      <dgm:spPr/>
      <dgm:t>
        <a:bodyPr/>
        <a:lstStyle/>
        <a:p>
          <a:r>
            <a:rPr lang="en-US" dirty="0"/>
            <a:t>Techie Mindset</a:t>
          </a:r>
        </a:p>
      </dgm:t>
    </dgm:pt>
    <dgm:pt modelId="{03DC72F3-D592-436C-83DA-33DE5CE2BE8F}" type="parTrans" cxnId="{4F02D12A-2B5B-45F7-8A1F-B4F121477EC9}">
      <dgm:prSet/>
      <dgm:spPr/>
      <dgm:t>
        <a:bodyPr/>
        <a:lstStyle/>
        <a:p>
          <a:endParaRPr lang="en-US"/>
        </a:p>
      </dgm:t>
    </dgm:pt>
    <dgm:pt modelId="{D0C57EDB-B84B-4759-AF8E-2759592D9079}" type="sibTrans" cxnId="{4F02D12A-2B5B-45F7-8A1F-B4F121477EC9}">
      <dgm:prSet/>
      <dgm:spPr/>
      <dgm:t>
        <a:bodyPr/>
        <a:lstStyle/>
        <a:p>
          <a:endParaRPr lang="en-US"/>
        </a:p>
      </dgm:t>
    </dgm:pt>
    <dgm:pt modelId="{D41F6C9F-5BEF-4F88-A9BC-388949A6FB27}">
      <dgm:prSet/>
      <dgm:spPr/>
      <dgm:t>
        <a:bodyPr/>
        <a:lstStyle/>
        <a:p>
          <a:r>
            <a:rPr lang="en-US"/>
            <a:t>Deeply ingrained habit to think about technical tasks</a:t>
          </a:r>
          <a:endParaRPr lang="en-US" dirty="0"/>
        </a:p>
      </dgm:t>
    </dgm:pt>
    <dgm:pt modelId="{4F5B5AE5-FA3E-4519-A737-F6D5B854CA7C}" type="parTrans" cxnId="{828170FD-8DB8-4453-A846-B87614B7C238}">
      <dgm:prSet/>
      <dgm:spPr/>
      <dgm:t>
        <a:bodyPr/>
        <a:lstStyle/>
        <a:p>
          <a:endParaRPr lang="en-US"/>
        </a:p>
      </dgm:t>
    </dgm:pt>
    <dgm:pt modelId="{D272B391-9E9F-4DE5-83F4-9422B6C35E5B}" type="sibTrans" cxnId="{828170FD-8DB8-4453-A846-B87614B7C238}">
      <dgm:prSet/>
      <dgm:spPr/>
      <dgm:t>
        <a:bodyPr/>
        <a:lstStyle/>
        <a:p>
          <a:endParaRPr lang="en-US"/>
        </a:p>
      </dgm:t>
    </dgm:pt>
    <dgm:pt modelId="{469C0E27-9082-4A7D-8CD8-55A63AB5AA88}">
      <dgm:prSet/>
      <dgm:spPr/>
      <dgm:t>
        <a:bodyPr/>
        <a:lstStyle/>
        <a:p>
          <a:r>
            <a:rPr lang="en-US"/>
            <a:t>Perception of refactoring being bad</a:t>
          </a:r>
          <a:endParaRPr lang="en-US" dirty="0"/>
        </a:p>
      </dgm:t>
    </dgm:pt>
    <dgm:pt modelId="{6E9087C1-52C2-4BF4-8989-F59121171257}" type="parTrans" cxnId="{0F55DD71-1EB1-4A23-A9A1-A8E52DE0C2F2}">
      <dgm:prSet/>
      <dgm:spPr/>
      <dgm:t>
        <a:bodyPr/>
        <a:lstStyle/>
        <a:p>
          <a:endParaRPr lang="en-US"/>
        </a:p>
      </dgm:t>
    </dgm:pt>
    <dgm:pt modelId="{EF737D76-4297-4076-94DD-5DCA9DF3C9A1}" type="sibTrans" cxnId="{0F55DD71-1EB1-4A23-A9A1-A8E52DE0C2F2}">
      <dgm:prSet/>
      <dgm:spPr/>
      <dgm:t>
        <a:bodyPr/>
        <a:lstStyle/>
        <a:p>
          <a:endParaRPr lang="en-US"/>
        </a:p>
      </dgm:t>
    </dgm:pt>
    <dgm:pt modelId="{82193BF6-E9C5-4998-A25B-4E903B8FDAAE}">
      <dgm:prSet/>
      <dgm:spPr/>
      <dgm:t>
        <a:bodyPr/>
        <a:lstStyle/>
        <a:p>
          <a:r>
            <a:rPr lang="en-US" dirty="0"/>
            <a:t>Skill sets needed: application layers are deep, and often come with lots of dependencies</a:t>
          </a:r>
        </a:p>
      </dgm:t>
    </dgm:pt>
    <dgm:pt modelId="{14C4850F-9D57-4E44-9CD4-30CB61D44D17}" type="parTrans" cxnId="{89A16D62-0C2F-4348-A153-DE25AFE1F19B}">
      <dgm:prSet/>
      <dgm:spPr/>
      <dgm:t>
        <a:bodyPr/>
        <a:lstStyle/>
        <a:p>
          <a:endParaRPr lang="en-US"/>
        </a:p>
      </dgm:t>
    </dgm:pt>
    <dgm:pt modelId="{A2E57496-5E7F-4420-AED8-50312F80E7C6}" type="sibTrans" cxnId="{89A16D62-0C2F-4348-A153-DE25AFE1F19B}">
      <dgm:prSet/>
      <dgm:spPr/>
      <dgm:t>
        <a:bodyPr/>
        <a:lstStyle/>
        <a:p>
          <a:endParaRPr lang="en-US"/>
        </a:p>
      </dgm:t>
    </dgm:pt>
    <dgm:pt modelId="{A042B7F7-6F5C-49D3-A80F-FF8EE834EEBC}">
      <dgm:prSet/>
      <dgm:spPr/>
      <dgm:t>
        <a:bodyPr/>
        <a:lstStyle/>
        <a:p>
          <a:r>
            <a:rPr lang="en-US"/>
            <a:t>Need a full stack team, not necessarily full stack developers</a:t>
          </a:r>
          <a:endParaRPr lang="en-US" dirty="0"/>
        </a:p>
      </dgm:t>
    </dgm:pt>
    <dgm:pt modelId="{CE3CAB89-6611-4029-9C05-0493F11369ED}" type="parTrans" cxnId="{737D43E2-3CAD-4444-8EA3-26034E38584C}">
      <dgm:prSet/>
      <dgm:spPr/>
      <dgm:t>
        <a:bodyPr/>
        <a:lstStyle/>
        <a:p>
          <a:endParaRPr lang="en-US"/>
        </a:p>
      </dgm:t>
    </dgm:pt>
    <dgm:pt modelId="{B6A063B6-8945-4B11-BDED-CAD52A44260F}" type="sibTrans" cxnId="{737D43E2-3CAD-4444-8EA3-26034E38584C}">
      <dgm:prSet/>
      <dgm:spPr/>
      <dgm:t>
        <a:bodyPr/>
        <a:lstStyle/>
        <a:p>
          <a:endParaRPr lang="en-US"/>
        </a:p>
      </dgm:t>
    </dgm:pt>
    <dgm:pt modelId="{068B6487-8EB8-4643-A4B9-6BBAD48AEAA4}" type="pres">
      <dgm:prSet presAssocID="{A8A66537-5867-478C-AFAF-D3D7BAFF7CBB}" presName="linearFlow" presStyleCnt="0">
        <dgm:presLayoutVars>
          <dgm:dir/>
          <dgm:animLvl val="lvl"/>
          <dgm:resizeHandles/>
        </dgm:presLayoutVars>
      </dgm:prSet>
      <dgm:spPr/>
    </dgm:pt>
    <dgm:pt modelId="{7FD0F83D-924F-4AB3-8B05-31312CFE9E18}" type="pres">
      <dgm:prSet presAssocID="{9CF754A1-6825-4AB1-945A-8A6684363FFC}" presName="compositeNode" presStyleCnt="0">
        <dgm:presLayoutVars>
          <dgm:bulletEnabled val="1"/>
        </dgm:presLayoutVars>
      </dgm:prSet>
      <dgm:spPr/>
    </dgm:pt>
    <dgm:pt modelId="{C7F5BA4E-12C5-4B2D-B465-D8709409142D}" type="pres">
      <dgm:prSet presAssocID="{9CF754A1-6825-4AB1-945A-8A6684363FFC}"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ke slice"/>
        </a:ext>
      </dgm:extLst>
    </dgm:pt>
    <dgm:pt modelId="{61DE58CB-B664-4B3C-B492-F3803C4CA183}" type="pres">
      <dgm:prSet presAssocID="{9CF754A1-6825-4AB1-945A-8A6684363FFC}" presName="childNode" presStyleLbl="node1" presStyleIdx="0" presStyleCnt="3">
        <dgm:presLayoutVars>
          <dgm:bulletEnabled val="1"/>
        </dgm:presLayoutVars>
      </dgm:prSet>
      <dgm:spPr/>
    </dgm:pt>
    <dgm:pt modelId="{9FDE15C1-21EE-47C5-ADA7-16BC829AA145}" type="pres">
      <dgm:prSet presAssocID="{9CF754A1-6825-4AB1-945A-8A6684363FFC}" presName="parentNode" presStyleLbl="revTx" presStyleIdx="0" presStyleCnt="3">
        <dgm:presLayoutVars>
          <dgm:chMax val="0"/>
          <dgm:bulletEnabled val="1"/>
        </dgm:presLayoutVars>
      </dgm:prSet>
      <dgm:spPr/>
    </dgm:pt>
    <dgm:pt modelId="{BA758792-B6D8-4581-A103-6CFBDD33EF08}" type="pres">
      <dgm:prSet presAssocID="{71E9ECC1-3E1E-41F3-9ED4-0443EDB4F542}" presName="sibTrans" presStyleCnt="0"/>
      <dgm:spPr/>
    </dgm:pt>
    <dgm:pt modelId="{3A534451-E18E-4FBE-B597-2D6F69C3DE75}" type="pres">
      <dgm:prSet presAssocID="{79AD1992-047D-499B-91AB-DFA982AB1E2C}" presName="compositeNode" presStyleCnt="0">
        <dgm:presLayoutVars>
          <dgm:bulletEnabled val="1"/>
        </dgm:presLayoutVars>
      </dgm:prSet>
      <dgm:spPr/>
    </dgm:pt>
    <dgm:pt modelId="{AEE8E4A1-60B5-44FE-BB5F-08B49EFC9BF2}" type="pres">
      <dgm:prSet presAssocID="{79AD1992-047D-499B-91AB-DFA982AB1E2C}"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ibbon"/>
        </a:ext>
      </dgm:extLst>
    </dgm:pt>
    <dgm:pt modelId="{1A0FF21F-E7AC-40D2-BB57-4264E5308EA4}" type="pres">
      <dgm:prSet presAssocID="{79AD1992-047D-499B-91AB-DFA982AB1E2C}" presName="childNode" presStyleLbl="node1" presStyleIdx="1" presStyleCnt="3">
        <dgm:presLayoutVars>
          <dgm:bulletEnabled val="1"/>
        </dgm:presLayoutVars>
      </dgm:prSet>
      <dgm:spPr/>
    </dgm:pt>
    <dgm:pt modelId="{0C61B824-BD4C-45EA-9443-2CBF319AEF32}" type="pres">
      <dgm:prSet presAssocID="{79AD1992-047D-499B-91AB-DFA982AB1E2C}" presName="parentNode" presStyleLbl="revTx" presStyleIdx="1" presStyleCnt="3">
        <dgm:presLayoutVars>
          <dgm:chMax val="0"/>
          <dgm:bulletEnabled val="1"/>
        </dgm:presLayoutVars>
      </dgm:prSet>
      <dgm:spPr/>
    </dgm:pt>
    <dgm:pt modelId="{FA2C16C6-6B47-4C90-AF7C-C86F6FBFFECC}" type="pres">
      <dgm:prSet presAssocID="{95398509-AACD-44D6-BE85-D76E4350C847}" presName="sibTrans" presStyleCnt="0"/>
      <dgm:spPr/>
    </dgm:pt>
    <dgm:pt modelId="{C6FFB794-4C97-4140-9913-38C057A85110}" type="pres">
      <dgm:prSet presAssocID="{2A2A82D0-0949-446C-9D45-C96AE275FE56}" presName="compositeNode" presStyleCnt="0">
        <dgm:presLayoutVars>
          <dgm:bulletEnabled val="1"/>
        </dgm:presLayoutVars>
      </dgm:prSet>
      <dgm:spPr/>
    </dgm:pt>
    <dgm:pt modelId="{97305559-2303-4851-A085-4381DD1F2320}" type="pres">
      <dgm:prSet presAssocID="{2A2A82D0-0949-446C-9D45-C96AE275FE56}" presName="imag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lippery"/>
        </a:ext>
      </dgm:extLst>
    </dgm:pt>
    <dgm:pt modelId="{AB2D2CFE-F1F7-47D5-87C3-793CE59B3A7F}" type="pres">
      <dgm:prSet presAssocID="{2A2A82D0-0949-446C-9D45-C96AE275FE56}" presName="childNode" presStyleLbl="node1" presStyleIdx="2" presStyleCnt="3">
        <dgm:presLayoutVars>
          <dgm:bulletEnabled val="1"/>
        </dgm:presLayoutVars>
      </dgm:prSet>
      <dgm:spPr/>
    </dgm:pt>
    <dgm:pt modelId="{3FC1C5D0-C817-4AC4-8E78-691715A27975}" type="pres">
      <dgm:prSet presAssocID="{2A2A82D0-0949-446C-9D45-C96AE275FE56}" presName="parentNode" presStyleLbl="revTx" presStyleIdx="2" presStyleCnt="3">
        <dgm:presLayoutVars>
          <dgm:chMax val="0"/>
          <dgm:bulletEnabled val="1"/>
        </dgm:presLayoutVars>
      </dgm:prSet>
      <dgm:spPr/>
    </dgm:pt>
  </dgm:ptLst>
  <dgm:cxnLst>
    <dgm:cxn modelId="{0155FD24-7684-49FB-BD49-4458A6230214}" type="presOf" srcId="{9CF754A1-6825-4AB1-945A-8A6684363FFC}" destId="{9FDE15C1-21EE-47C5-ADA7-16BC829AA145}" srcOrd="0" destOrd="0" presId="urn:microsoft.com/office/officeart/2005/8/layout/hList2"/>
    <dgm:cxn modelId="{4F02D12A-2B5B-45F7-8A1F-B4F121477EC9}" srcId="{A8A66537-5867-478C-AFAF-D3D7BAFF7CBB}" destId="{2A2A82D0-0949-446C-9D45-C96AE275FE56}" srcOrd="2" destOrd="0" parTransId="{03DC72F3-D592-436C-83DA-33DE5CE2BE8F}" sibTransId="{D0C57EDB-B84B-4759-AF8E-2759592D9079}"/>
    <dgm:cxn modelId="{29648D33-0C68-414E-B8EB-222E64A7F756}" type="presOf" srcId="{D41F6C9F-5BEF-4F88-A9BC-388949A6FB27}" destId="{AB2D2CFE-F1F7-47D5-87C3-793CE59B3A7F}" srcOrd="0" destOrd="0" presId="urn:microsoft.com/office/officeart/2005/8/layout/hList2"/>
    <dgm:cxn modelId="{7E4EA133-1A8D-4547-A9A8-EC7B48C46C0B}" type="presOf" srcId="{ACCB7234-E6DC-4737-AC95-9E00E20DD479}" destId="{1A0FF21F-E7AC-40D2-BB57-4264E5308EA4}" srcOrd="0" destOrd="2" presId="urn:microsoft.com/office/officeart/2005/8/layout/hList2"/>
    <dgm:cxn modelId="{89A16D62-0C2F-4348-A153-DE25AFE1F19B}" srcId="{2A2A82D0-0949-446C-9D45-C96AE275FE56}" destId="{82193BF6-E9C5-4998-A25B-4E903B8FDAAE}" srcOrd="2" destOrd="0" parTransId="{14C4850F-9D57-4E44-9CD4-30CB61D44D17}" sibTransId="{A2E57496-5E7F-4420-AED8-50312F80E7C6}"/>
    <dgm:cxn modelId="{A2D02C63-40C5-419D-B277-44F39598C16A}" type="presOf" srcId="{4F1FB63B-94CC-4B9F-A976-FC2AFA16A876}" destId="{1A0FF21F-E7AC-40D2-BB57-4264E5308EA4}" srcOrd="0" destOrd="3" presId="urn:microsoft.com/office/officeart/2005/8/layout/hList2"/>
    <dgm:cxn modelId="{8BCA2A44-8815-4FDB-8F33-E961D8E6E6DB}" srcId="{79AD1992-047D-499B-91AB-DFA982AB1E2C}" destId="{CD0F7CE1-B306-4637-8E61-6411E3DE6A34}" srcOrd="1" destOrd="0" parTransId="{F9868C2B-E6A2-4172-8ED5-CFC0597CEAC4}" sibTransId="{D5FB3D63-302F-42A6-98C4-214C1E7189E5}"/>
    <dgm:cxn modelId="{4D118C70-5855-4E4A-8F90-7CA4FFC61448}" srcId="{A8A66537-5867-478C-AFAF-D3D7BAFF7CBB}" destId="{9CF754A1-6825-4AB1-945A-8A6684363FFC}" srcOrd="0" destOrd="0" parTransId="{DCE9A123-E129-4BAD-A7A1-4C38F0B04E5B}" sibTransId="{71E9ECC1-3E1E-41F3-9ED4-0443EDB4F542}"/>
    <dgm:cxn modelId="{0F55DD71-1EB1-4A23-A9A1-A8E52DE0C2F2}" srcId="{2A2A82D0-0949-446C-9D45-C96AE275FE56}" destId="{469C0E27-9082-4A7D-8CD8-55A63AB5AA88}" srcOrd="1" destOrd="0" parTransId="{6E9087C1-52C2-4BF4-8989-F59121171257}" sibTransId="{EF737D76-4297-4076-94DD-5DCA9DF3C9A1}"/>
    <dgm:cxn modelId="{032F7984-2362-41E2-850E-B6D89CFB62E6}" type="presOf" srcId="{CD0F7CE1-B306-4637-8E61-6411E3DE6A34}" destId="{1A0FF21F-E7AC-40D2-BB57-4264E5308EA4}" srcOrd="0" destOrd="1" presId="urn:microsoft.com/office/officeart/2005/8/layout/hList2"/>
    <dgm:cxn modelId="{78E3FD88-B203-4531-828A-A3BE8D987F96}" srcId="{9CF754A1-6825-4AB1-945A-8A6684363FFC}" destId="{DA70D0D1-55FC-4483-92B6-72C2577F663C}" srcOrd="1" destOrd="0" parTransId="{DECD28BA-89E8-48A3-B989-09EE5592C3E2}" sibTransId="{B5AF9DF4-420A-4485-A4D4-5DA55EBCAE46}"/>
    <dgm:cxn modelId="{ABFD00A3-6050-47F4-A68A-2BF48DA829ED}" srcId="{79AD1992-047D-499B-91AB-DFA982AB1E2C}" destId="{4F1FB63B-94CC-4B9F-A976-FC2AFA16A876}" srcOrd="3" destOrd="0" parTransId="{ED9E90BD-BA2A-473B-8A87-879D62F4538D}" sibTransId="{03D6A542-19FE-4EA8-81F1-9798894A4F25}"/>
    <dgm:cxn modelId="{387CB9B2-E288-4305-B875-DD51BA6851A6}" type="presOf" srcId="{F2D132A1-D402-422A-8CB5-AE034094C0FF}" destId="{61DE58CB-B664-4B3C-B492-F3803C4CA183}" srcOrd="0" destOrd="0" presId="urn:microsoft.com/office/officeart/2005/8/layout/hList2"/>
    <dgm:cxn modelId="{75B6F3B6-4EEF-4297-9C09-23A13A0B3FC2}" type="presOf" srcId="{82193BF6-E9C5-4998-A25B-4E903B8FDAAE}" destId="{AB2D2CFE-F1F7-47D5-87C3-793CE59B3A7F}" srcOrd="0" destOrd="2" presId="urn:microsoft.com/office/officeart/2005/8/layout/hList2"/>
    <dgm:cxn modelId="{0EBF2BB8-4B83-43F4-8DE0-34E02DA8A257}" type="presOf" srcId="{469C0E27-9082-4A7D-8CD8-55A63AB5AA88}" destId="{AB2D2CFE-F1F7-47D5-87C3-793CE59B3A7F}" srcOrd="0" destOrd="1" presId="urn:microsoft.com/office/officeart/2005/8/layout/hList2"/>
    <dgm:cxn modelId="{2A3ECCC1-D7B5-4075-AC19-CFEEC90CBC8B}" srcId="{9CF754A1-6825-4AB1-945A-8A6684363FFC}" destId="{F2D132A1-D402-422A-8CB5-AE034094C0FF}" srcOrd="0" destOrd="0" parTransId="{DFF5AAF5-FA23-4A3A-A73A-0A4B603BE62E}" sibTransId="{329F6179-2A96-4D4A-9E91-FB312D887A9D}"/>
    <dgm:cxn modelId="{B439CAC5-B87E-4993-A164-F13DFA435C41}" srcId="{A8A66537-5867-478C-AFAF-D3D7BAFF7CBB}" destId="{79AD1992-047D-499B-91AB-DFA982AB1E2C}" srcOrd="1" destOrd="0" parTransId="{52553E23-BCD5-465B-A66D-73BDEB54E9E5}" sibTransId="{95398509-AACD-44D6-BE85-D76E4350C847}"/>
    <dgm:cxn modelId="{8016E4C5-3A93-4061-BC86-658C41CCC570}" type="presOf" srcId="{A8A66537-5867-478C-AFAF-D3D7BAFF7CBB}" destId="{068B6487-8EB8-4643-A4B9-6BBAD48AEAA4}" srcOrd="0" destOrd="0" presId="urn:microsoft.com/office/officeart/2005/8/layout/hList2"/>
    <dgm:cxn modelId="{EC15FAD4-7C37-48B7-8EE1-560D6C91AE13}" type="presOf" srcId="{79AD1992-047D-499B-91AB-DFA982AB1E2C}" destId="{0C61B824-BD4C-45EA-9443-2CBF319AEF32}" srcOrd="0" destOrd="0" presId="urn:microsoft.com/office/officeart/2005/8/layout/hList2"/>
    <dgm:cxn modelId="{10D658D7-92DF-452A-9E1D-27CEB5F76C86}" type="presOf" srcId="{FAC1A8FA-D6FD-410B-8712-CA72B85337D6}" destId="{1A0FF21F-E7AC-40D2-BB57-4264E5308EA4}" srcOrd="0" destOrd="0" presId="urn:microsoft.com/office/officeart/2005/8/layout/hList2"/>
    <dgm:cxn modelId="{A3FB5DD9-46F8-47C0-A824-08E36990F1D9}" srcId="{79AD1992-047D-499B-91AB-DFA982AB1E2C}" destId="{ACCB7234-E6DC-4737-AC95-9E00E20DD479}" srcOrd="2" destOrd="0" parTransId="{77ED5DCC-A931-42A1-907A-AFB52092B9B1}" sibTransId="{53517EC6-81A3-4761-8D1A-5B40CD5FFBD5}"/>
    <dgm:cxn modelId="{0B116CDD-7D98-4EBD-8B76-11783EEE64C3}" type="presOf" srcId="{DA70D0D1-55FC-4483-92B6-72C2577F663C}" destId="{61DE58CB-B664-4B3C-B492-F3803C4CA183}" srcOrd="0" destOrd="1" presId="urn:microsoft.com/office/officeart/2005/8/layout/hList2"/>
    <dgm:cxn modelId="{737D43E2-3CAD-4444-8EA3-26034E38584C}" srcId="{82193BF6-E9C5-4998-A25B-4E903B8FDAAE}" destId="{A042B7F7-6F5C-49D3-A80F-FF8EE834EEBC}" srcOrd="0" destOrd="0" parTransId="{CE3CAB89-6611-4029-9C05-0493F11369ED}" sibTransId="{B6A063B6-8945-4B11-BDED-CAD52A44260F}"/>
    <dgm:cxn modelId="{17034EF4-EDC5-4E09-B984-5BEA32847308}" type="presOf" srcId="{2A2A82D0-0949-446C-9D45-C96AE275FE56}" destId="{3FC1C5D0-C817-4AC4-8E78-691715A27975}" srcOrd="0" destOrd="0" presId="urn:microsoft.com/office/officeart/2005/8/layout/hList2"/>
    <dgm:cxn modelId="{EBC67BF5-082E-4FF0-B130-7B8B826B3B8F}" srcId="{79AD1992-047D-499B-91AB-DFA982AB1E2C}" destId="{FAC1A8FA-D6FD-410B-8712-CA72B85337D6}" srcOrd="0" destOrd="0" parTransId="{B399E534-CF67-4FCA-BB9A-8C58CCE26445}" sibTransId="{F865E3FE-E67B-4CDD-A987-B8E2D8C9D4FB}"/>
    <dgm:cxn modelId="{828170FD-8DB8-4453-A846-B87614B7C238}" srcId="{2A2A82D0-0949-446C-9D45-C96AE275FE56}" destId="{D41F6C9F-5BEF-4F88-A9BC-388949A6FB27}" srcOrd="0" destOrd="0" parTransId="{4F5B5AE5-FA3E-4519-A737-F6D5B854CA7C}" sibTransId="{D272B391-9E9F-4DE5-83F4-9422B6C35E5B}"/>
    <dgm:cxn modelId="{3DDAA1FF-4175-4BCF-8AB8-59F826C3B820}" type="presOf" srcId="{A042B7F7-6F5C-49D3-A80F-FF8EE834EEBC}" destId="{AB2D2CFE-F1F7-47D5-87C3-793CE59B3A7F}" srcOrd="0" destOrd="3" presId="urn:microsoft.com/office/officeart/2005/8/layout/hList2"/>
    <dgm:cxn modelId="{D142EC18-92E5-4836-A18F-C24358FD4CB8}" type="presParOf" srcId="{068B6487-8EB8-4643-A4B9-6BBAD48AEAA4}" destId="{7FD0F83D-924F-4AB3-8B05-31312CFE9E18}" srcOrd="0" destOrd="0" presId="urn:microsoft.com/office/officeart/2005/8/layout/hList2"/>
    <dgm:cxn modelId="{3A393B7D-06E4-4CFF-80EC-E234A14ED483}" type="presParOf" srcId="{7FD0F83D-924F-4AB3-8B05-31312CFE9E18}" destId="{C7F5BA4E-12C5-4B2D-B465-D8709409142D}" srcOrd="0" destOrd="0" presId="urn:microsoft.com/office/officeart/2005/8/layout/hList2"/>
    <dgm:cxn modelId="{E21E0C5C-A85C-445A-9743-F6FDF9577C64}" type="presParOf" srcId="{7FD0F83D-924F-4AB3-8B05-31312CFE9E18}" destId="{61DE58CB-B664-4B3C-B492-F3803C4CA183}" srcOrd="1" destOrd="0" presId="urn:microsoft.com/office/officeart/2005/8/layout/hList2"/>
    <dgm:cxn modelId="{E47D4449-FB0C-476B-BA87-DAA160EF352D}" type="presParOf" srcId="{7FD0F83D-924F-4AB3-8B05-31312CFE9E18}" destId="{9FDE15C1-21EE-47C5-ADA7-16BC829AA145}" srcOrd="2" destOrd="0" presId="urn:microsoft.com/office/officeart/2005/8/layout/hList2"/>
    <dgm:cxn modelId="{13247302-B58B-4FCF-895E-21172EE49F9E}" type="presParOf" srcId="{068B6487-8EB8-4643-A4B9-6BBAD48AEAA4}" destId="{BA758792-B6D8-4581-A103-6CFBDD33EF08}" srcOrd="1" destOrd="0" presId="urn:microsoft.com/office/officeart/2005/8/layout/hList2"/>
    <dgm:cxn modelId="{4317BCC3-8CD5-4033-986A-BD1859AB0F8B}" type="presParOf" srcId="{068B6487-8EB8-4643-A4B9-6BBAD48AEAA4}" destId="{3A534451-E18E-4FBE-B597-2D6F69C3DE75}" srcOrd="2" destOrd="0" presId="urn:microsoft.com/office/officeart/2005/8/layout/hList2"/>
    <dgm:cxn modelId="{B7AF0E82-B26D-472B-9FC8-56E36159ADCA}" type="presParOf" srcId="{3A534451-E18E-4FBE-B597-2D6F69C3DE75}" destId="{AEE8E4A1-60B5-44FE-BB5F-08B49EFC9BF2}" srcOrd="0" destOrd="0" presId="urn:microsoft.com/office/officeart/2005/8/layout/hList2"/>
    <dgm:cxn modelId="{5EBD2654-E63B-4C8A-81D8-902726B8E30D}" type="presParOf" srcId="{3A534451-E18E-4FBE-B597-2D6F69C3DE75}" destId="{1A0FF21F-E7AC-40D2-BB57-4264E5308EA4}" srcOrd="1" destOrd="0" presId="urn:microsoft.com/office/officeart/2005/8/layout/hList2"/>
    <dgm:cxn modelId="{224F2EE4-466D-46D0-B9F0-60CED3EAE6F8}" type="presParOf" srcId="{3A534451-E18E-4FBE-B597-2D6F69C3DE75}" destId="{0C61B824-BD4C-45EA-9443-2CBF319AEF32}" srcOrd="2" destOrd="0" presId="urn:microsoft.com/office/officeart/2005/8/layout/hList2"/>
    <dgm:cxn modelId="{5E906A37-FAAE-4D9E-B6F9-32D132AB8EB5}" type="presParOf" srcId="{068B6487-8EB8-4643-A4B9-6BBAD48AEAA4}" destId="{FA2C16C6-6B47-4C90-AF7C-C86F6FBFFECC}" srcOrd="3" destOrd="0" presId="urn:microsoft.com/office/officeart/2005/8/layout/hList2"/>
    <dgm:cxn modelId="{BD94FE46-4E7E-43A4-ABBA-1454176DBD1A}" type="presParOf" srcId="{068B6487-8EB8-4643-A4B9-6BBAD48AEAA4}" destId="{C6FFB794-4C97-4140-9913-38C057A85110}" srcOrd="4" destOrd="0" presId="urn:microsoft.com/office/officeart/2005/8/layout/hList2"/>
    <dgm:cxn modelId="{8B4161E5-0F86-43E5-8EC2-019D5B3A6106}" type="presParOf" srcId="{C6FFB794-4C97-4140-9913-38C057A85110}" destId="{97305559-2303-4851-A085-4381DD1F2320}" srcOrd="0" destOrd="0" presId="urn:microsoft.com/office/officeart/2005/8/layout/hList2"/>
    <dgm:cxn modelId="{F62541B1-5E05-46B1-999D-E8805BC8E217}" type="presParOf" srcId="{C6FFB794-4C97-4140-9913-38C057A85110}" destId="{AB2D2CFE-F1F7-47D5-87C3-793CE59B3A7F}" srcOrd="1" destOrd="0" presId="urn:microsoft.com/office/officeart/2005/8/layout/hList2"/>
    <dgm:cxn modelId="{E1EB8027-282B-457D-8D49-6C15AAA9ACF0}" type="presParOf" srcId="{C6FFB794-4C97-4140-9913-38C057A85110}" destId="{3FC1C5D0-C817-4AC4-8E78-691715A27975}"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Figuring out conditions of acceptance for user stories</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C52AF776-353C-414A-B3A6-2DFF65D95A35}">
      <dgm:prSet/>
      <dgm:spPr/>
      <dgm:t>
        <a:bodyPr/>
        <a:lstStyle/>
        <a:p>
          <a:r>
            <a:rPr lang="en-US" dirty="0"/>
            <a:t>Collaborative approach to identifying intended customer behavior using real examples in a customer readable, domain specific language</a:t>
          </a:r>
          <a:endParaRPr lang="en-US" dirty="0">
            <a:solidFill>
              <a:schemeClr val="bg1"/>
            </a:solidFill>
          </a:endParaRPr>
        </a:p>
      </dgm:t>
    </dgm:pt>
    <dgm:pt modelId="{D1DB3A6D-9073-4A3C-8A2D-9AA3EF5BE3FB}" type="parTrans" cxnId="{DEFE1201-9AD2-4BB3-82E9-C6A11E82AF64}">
      <dgm:prSet/>
      <dgm:spPr/>
    </dgm:pt>
    <dgm:pt modelId="{86FD83F2-4F68-417F-9679-9635C96E9529}" type="sibTrans" cxnId="{DEFE1201-9AD2-4BB3-82E9-C6A11E82AF64}">
      <dgm:prSet/>
      <dgm:spPr/>
    </dgm:pt>
    <dgm:pt modelId="{9C442D5D-83F9-49F6-8EDD-113D6B9FC608}">
      <dgm:prSet phldrT="[Text]"/>
      <dgm:spPr/>
      <dgm:t>
        <a:bodyPr/>
        <a:lstStyle/>
        <a:p>
          <a:r>
            <a:rPr lang="en-US" dirty="0"/>
            <a:t>Develop only what is needed</a:t>
          </a:r>
        </a:p>
      </dgm:t>
    </dgm:pt>
    <dgm:pt modelId="{948E67CD-A1CF-498A-9EED-92B829B593FC}" type="parTrans" cxnId="{4DC01286-8A6D-4DF2-8D3B-5A6561B83D2F}">
      <dgm:prSet/>
      <dgm:spPr/>
    </dgm:pt>
    <dgm:pt modelId="{8BDAC742-2860-45B0-932F-38ADF5082851}" type="sibTrans" cxnId="{4DC01286-8A6D-4DF2-8D3B-5A6561B83D2F}">
      <dgm:prSet/>
      <dgm:spPr/>
    </dgm:pt>
    <dgm:pt modelId="{4E9A0949-8E0F-4C9F-BA15-BFD15DA87667}">
      <dgm:prSet phldrT="[Text]"/>
      <dgm:spPr/>
      <dgm:t>
        <a:bodyPr/>
        <a:lstStyle/>
        <a:p>
          <a:r>
            <a:rPr lang="en-US" dirty="0"/>
            <a:t>Requirements &amp; tests are built together with no translation required</a:t>
          </a:r>
        </a:p>
      </dgm:t>
    </dgm:pt>
    <dgm:pt modelId="{5A9E24CF-4E8C-4B3E-A2F2-86CA0A76B2E8}" type="parTrans" cxnId="{0DDAECCE-E5C9-4046-8CBC-45CD404EC66D}">
      <dgm:prSet/>
      <dgm:spPr/>
    </dgm:pt>
    <dgm:pt modelId="{D74FE923-0D36-42A3-B694-C6A7FC8B3B38}" type="sibTrans" cxnId="{0DDAECCE-E5C9-4046-8CBC-45CD404EC66D}">
      <dgm:prSet/>
      <dgm:spPr/>
    </dgm:pt>
    <dgm:pt modelId="{809E79E5-54B4-4874-824E-B8823115B9CE}">
      <dgm:prSet phldrT="[Text]"/>
      <dgm:spPr/>
      <dgm:t>
        <a:bodyPr/>
        <a:lstStyle/>
        <a:p>
          <a:r>
            <a:rPr lang="en-US" dirty="0"/>
            <a:t>Can automate the tests with Cucumber tools for speed gains</a:t>
          </a:r>
        </a:p>
      </dgm:t>
    </dgm:pt>
    <dgm:pt modelId="{29147D45-3F2D-4F16-9109-3E51232FD222}" type="parTrans" cxnId="{7140218A-02B5-47C4-96BF-1D61739540BD}">
      <dgm:prSet/>
      <dgm:spPr/>
    </dgm:pt>
    <dgm:pt modelId="{E07C2C2F-C2DD-4902-9013-62234773B2BC}" type="sibTrans" cxnId="{7140218A-02B5-47C4-96BF-1D61739540BD}">
      <dgm:prSet/>
      <dgm:spPr/>
    </dgm:pt>
    <dgm:pt modelId="{1E54132A-613A-4844-BBEA-931F2AB0F21D}">
      <dgm:prSet/>
      <dgm:spPr/>
      <dgm:t>
        <a:bodyPr/>
        <a:lstStyle/>
        <a:p>
          <a:r>
            <a:rPr lang="en-US" dirty="0"/>
            <a:t>Keep the examples UI &amp; technically agnostic for maximum reuse potential</a:t>
          </a:r>
        </a:p>
      </dgm:t>
    </dgm:pt>
    <dgm:pt modelId="{65451424-400F-46A5-ABF1-BCE4A899C666}" type="sibTrans" cxnId="{056D2928-8242-4F82-8EB3-AEE36A46A418}">
      <dgm:prSet/>
      <dgm:spPr/>
      <dgm:t>
        <a:bodyPr/>
        <a:lstStyle/>
        <a:p>
          <a:endParaRPr lang="en-US"/>
        </a:p>
      </dgm:t>
    </dgm:pt>
    <dgm:pt modelId="{C776CC9D-5858-46F4-9457-569923602A92}" type="parTrans" cxnId="{056D2928-8242-4F82-8EB3-AEE36A46A418}">
      <dgm:prSet/>
      <dgm:spPr/>
      <dgm:t>
        <a:bodyPr/>
        <a:lstStyle/>
        <a:p>
          <a:endParaRPr lang="en-US"/>
        </a:p>
      </dgm:t>
    </dgm:pt>
    <dgm:pt modelId="{A93752DB-9091-4BB4-A137-DAA9C730E3D5}">
      <dgm:prSet/>
      <dgm:spPr/>
      <dgm:t>
        <a:bodyPr/>
        <a:lstStyle/>
        <a:p>
          <a:r>
            <a:rPr lang="en-US" dirty="0"/>
            <a:t>Keep the examples simple &amp; focused, with one action</a:t>
          </a:r>
        </a:p>
      </dgm:t>
    </dgm:pt>
    <dgm:pt modelId="{BF44D42E-3FB6-4552-AE57-AB6A9AB1F083}" type="parTrans" cxnId="{6DB136EF-32FF-4B5E-A6BC-66B40B25EBEC}">
      <dgm:prSet/>
      <dgm:spPr/>
    </dgm:pt>
    <dgm:pt modelId="{ADB9D1D3-DE12-493F-9546-0CFA1E6E4C43}" type="sibTrans" cxnId="{6DB136EF-32FF-4B5E-A6BC-66B40B25EBEC}">
      <dgm:prSet/>
      <dgm:spPr/>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DEFE1201-9AD2-4BB3-82E9-C6A11E82AF64}" srcId="{0DBCBD50-EC3D-47FF-8ACA-9EDCF5E889C6}" destId="{C52AF776-353C-414A-B3A6-2DFF65D95A35}" srcOrd="0" destOrd="0" parTransId="{D1DB3A6D-9073-4A3C-8A2D-9AA3EF5BE3FB}" sibTransId="{86FD83F2-4F68-417F-9679-9635C96E9529}"/>
    <dgm:cxn modelId="{93D9490B-4CCA-41EE-80BB-C6480A8E4B9E}" type="presOf" srcId="{9C442D5D-83F9-49F6-8EDD-113D6B9FC608}" destId="{A6079DFA-4C41-40D1-BEF5-72722868517C}" srcOrd="0" destOrd="1" presId="urn:microsoft.com/office/officeart/2005/8/layout/vList3"/>
    <dgm:cxn modelId="{89B7690E-6BFF-499A-8FFF-565E2002D80F}" type="presOf" srcId="{E5EE3B90-A901-440D-A37A-78720EF09B4E}" destId="{A6079DFA-4C41-40D1-BEF5-72722868517C}" srcOrd="0" destOrd="0" presId="urn:microsoft.com/office/officeart/2005/8/layout/vList3"/>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BFDE8F33-F854-4A52-9CB2-2AF305D470B9}" type="presOf" srcId="{1E54132A-613A-4844-BBEA-931F2AB0F21D}" destId="{89BD5409-1377-4D94-8F23-234A1A8D19CD}" srcOrd="0" destOrd="1" presId="urn:microsoft.com/office/officeart/2005/8/layout/vList3"/>
    <dgm:cxn modelId="{114F6D5C-15C4-4DAE-9879-552B5D0D8A1A}" type="presOf" srcId="{809E79E5-54B4-4874-824E-B8823115B9CE}" destId="{A6079DFA-4C41-40D1-BEF5-72722868517C}" srcOrd="0" destOrd="3" presId="urn:microsoft.com/office/officeart/2005/8/layout/vList3"/>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4DC01286-8A6D-4DF2-8D3B-5A6561B83D2F}" srcId="{E5EE3B90-A901-440D-A37A-78720EF09B4E}" destId="{9C442D5D-83F9-49F6-8EDD-113D6B9FC608}" srcOrd="0" destOrd="0" parTransId="{948E67CD-A1CF-498A-9EED-92B829B593FC}" sibTransId="{8BDAC742-2860-45B0-932F-38ADF5082851}"/>
    <dgm:cxn modelId="{7140218A-02B5-47C4-96BF-1D61739540BD}" srcId="{E5EE3B90-A901-440D-A37A-78720EF09B4E}" destId="{809E79E5-54B4-4874-824E-B8823115B9CE}" srcOrd="2" destOrd="0" parTransId="{29147D45-3F2D-4F16-9109-3E51232FD222}" sibTransId="{E07C2C2F-C2DD-4902-9013-62234773B2BC}"/>
    <dgm:cxn modelId="{01F82495-8F92-401E-A173-2C393D2391EB}" type="presOf" srcId="{A93752DB-9091-4BB4-A137-DAA9C730E3D5}" destId="{89BD5409-1377-4D94-8F23-234A1A8D19CD}" srcOrd="0" destOrd="2" presId="urn:microsoft.com/office/officeart/2005/8/layout/vList3"/>
    <dgm:cxn modelId="{774BD398-122D-4C3C-958E-6423E39FD117}" type="presOf" srcId="{C52AF776-353C-414A-B3A6-2DFF65D95A35}" destId="{3787E838-1F76-4730-8706-5720790510EC}" srcOrd="0" destOrd="1" presId="urn:microsoft.com/office/officeart/2005/8/layout/vList3"/>
    <dgm:cxn modelId="{2168A0C2-7269-448E-A453-FE4CFD8A9937}" srcId="{503C2A20-2214-4A7C-8170-F1839F28741F}" destId="{0DBCBD50-EC3D-47FF-8ACA-9EDCF5E889C6}" srcOrd="0" destOrd="0" parTransId="{E4DC1574-7749-4398-AE8D-7604AC2AA0C5}" sibTransId="{4429B6C6-B9D0-4B6F-9320-F2D594619911}"/>
    <dgm:cxn modelId="{C1D564C5-FBE1-4A00-879B-6F04CF7C9996}" type="presOf" srcId="{4E9A0949-8E0F-4C9F-BA15-BFD15DA87667}" destId="{A6079DFA-4C41-40D1-BEF5-72722868517C}" srcOrd="0" destOrd="2" presId="urn:microsoft.com/office/officeart/2005/8/layout/vList3"/>
    <dgm:cxn modelId="{0DDAECCE-E5C9-4046-8CBC-45CD404EC66D}" srcId="{E5EE3B90-A901-440D-A37A-78720EF09B4E}" destId="{4E9A0949-8E0F-4C9F-BA15-BFD15DA87667}" srcOrd="1" destOrd="0" parTransId="{5A9E24CF-4E8C-4B3E-A2F2-86CA0A76B2E8}" sibTransId="{D74FE923-0D36-42A3-B694-C6A7FC8B3B38}"/>
    <dgm:cxn modelId="{6DB136EF-32FF-4B5E-A6BC-66B40B25EBEC}" srcId="{399978C9-A41B-4114-9102-5DE4C69B5B0E}" destId="{A93752DB-9091-4BB4-A137-DAA9C730E3D5}" srcOrd="1" destOrd="0" parTransId="{BF44D42E-3FB6-4552-AE57-AB6A9AB1F083}" sibTransId="{ADB9D1D3-DE12-493F-9546-0CFA1E6E4C43}"/>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301ED82-0B7A-4984-9B12-B4414DA225F8}"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US"/>
        </a:p>
      </dgm:t>
    </dgm:pt>
    <dgm:pt modelId="{9480D9C1-52FC-4D00-BADE-EC03844E2BB7}">
      <dgm:prSet phldrT="[Text]"/>
      <dgm:spPr/>
      <dgm:t>
        <a:bodyPr/>
        <a:lstStyle/>
        <a:p>
          <a:r>
            <a:rPr lang="en-US" dirty="0"/>
            <a:t>Shared Understanding</a:t>
          </a:r>
        </a:p>
      </dgm:t>
    </dgm:pt>
    <dgm:pt modelId="{8829976A-0CAE-4031-9B58-0439D6C55406}" type="parTrans" cxnId="{A31DE7DE-9DAF-4831-906F-46AFF7C58B99}">
      <dgm:prSet/>
      <dgm:spPr/>
      <dgm:t>
        <a:bodyPr/>
        <a:lstStyle/>
        <a:p>
          <a:endParaRPr lang="en-US"/>
        </a:p>
      </dgm:t>
    </dgm:pt>
    <dgm:pt modelId="{CC0E99DD-6FCB-4677-9D5E-8A3D70C8F70E}" type="sibTrans" cxnId="{A31DE7DE-9DAF-4831-906F-46AFF7C58B99}">
      <dgm:prSet/>
      <dgm:spPr/>
      <dgm:t>
        <a:bodyPr/>
        <a:lstStyle/>
        <a:p>
          <a:endParaRPr lang="en-US"/>
        </a:p>
      </dgm:t>
    </dgm:pt>
    <dgm:pt modelId="{3E699EEB-3687-4194-AE5E-4F0216AD2924}">
      <dgm:prSet phldrT="[Text]"/>
      <dgm:spPr/>
      <dgm:t>
        <a:bodyPr/>
        <a:lstStyle/>
        <a:p>
          <a:r>
            <a:rPr lang="en-US" dirty="0"/>
            <a:t>For the current team, so they know what to do next</a:t>
          </a:r>
        </a:p>
      </dgm:t>
    </dgm:pt>
    <dgm:pt modelId="{F755FA56-DF83-4770-A66A-4978088E843D}" type="parTrans" cxnId="{930ACD6C-C40B-45B5-9809-D776CDBC64A2}">
      <dgm:prSet/>
      <dgm:spPr/>
      <dgm:t>
        <a:bodyPr/>
        <a:lstStyle/>
        <a:p>
          <a:endParaRPr lang="en-US"/>
        </a:p>
      </dgm:t>
    </dgm:pt>
    <dgm:pt modelId="{DB2A3D62-011F-4770-B89F-135903ECB94F}" type="sibTrans" cxnId="{930ACD6C-C40B-45B5-9809-D776CDBC64A2}">
      <dgm:prSet/>
      <dgm:spPr/>
      <dgm:t>
        <a:bodyPr/>
        <a:lstStyle/>
        <a:p>
          <a:endParaRPr lang="en-US"/>
        </a:p>
      </dgm:t>
    </dgm:pt>
    <dgm:pt modelId="{D001581A-2880-4A0F-A981-1BBACFD7940F}">
      <dgm:prSet phldrT="[Text]"/>
      <dgm:spPr/>
      <dgm:t>
        <a:bodyPr/>
        <a:lstStyle/>
        <a:p>
          <a:r>
            <a:rPr lang="en-US" dirty="0"/>
            <a:t>For those who support the product</a:t>
          </a:r>
        </a:p>
      </dgm:t>
    </dgm:pt>
    <dgm:pt modelId="{B4DF9375-B5F4-4D0E-8E66-99A1E59ECAB1}" type="parTrans" cxnId="{DA54E4ED-9E8C-4BFF-BC15-8F17A6A5B036}">
      <dgm:prSet/>
      <dgm:spPr/>
      <dgm:t>
        <a:bodyPr/>
        <a:lstStyle/>
        <a:p>
          <a:endParaRPr lang="en-US"/>
        </a:p>
      </dgm:t>
    </dgm:pt>
    <dgm:pt modelId="{B508EE7D-EADD-4C5C-9AC2-381E10C64CD4}" type="sibTrans" cxnId="{DA54E4ED-9E8C-4BFF-BC15-8F17A6A5B036}">
      <dgm:prSet/>
      <dgm:spPr/>
      <dgm:t>
        <a:bodyPr/>
        <a:lstStyle/>
        <a:p>
          <a:endParaRPr lang="en-US"/>
        </a:p>
      </dgm:t>
    </dgm:pt>
    <dgm:pt modelId="{9FED5035-0EF0-4CE8-8E12-76E2F285FD07}">
      <dgm:prSet phldrT="[Text]"/>
      <dgm:spPr/>
      <dgm:t>
        <a:bodyPr/>
        <a:lstStyle/>
        <a:p>
          <a:r>
            <a:rPr lang="en-US" dirty="0"/>
            <a:t>Business Outcomes</a:t>
          </a:r>
        </a:p>
      </dgm:t>
    </dgm:pt>
    <dgm:pt modelId="{261C5D95-45BC-4474-ADE4-91A01FD7D26F}" type="parTrans" cxnId="{0BF4F077-D472-4383-AB08-46AEA972338F}">
      <dgm:prSet/>
      <dgm:spPr/>
      <dgm:t>
        <a:bodyPr/>
        <a:lstStyle/>
        <a:p>
          <a:endParaRPr lang="en-US"/>
        </a:p>
      </dgm:t>
    </dgm:pt>
    <dgm:pt modelId="{B2DEE812-7020-4114-8AC8-F7FB39DD6E07}" type="sibTrans" cxnId="{0BF4F077-D472-4383-AB08-46AEA972338F}">
      <dgm:prSet/>
      <dgm:spPr/>
      <dgm:t>
        <a:bodyPr/>
        <a:lstStyle/>
        <a:p>
          <a:endParaRPr lang="en-US"/>
        </a:p>
      </dgm:t>
    </dgm:pt>
    <dgm:pt modelId="{4391DF61-2164-4B82-ADC7-EDF0D53A9314}">
      <dgm:prSet phldrT="[Text]"/>
      <dgm:spPr/>
      <dgm:t>
        <a:bodyPr/>
        <a:lstStyle/>
        <a:p>
          <a:r>
            <a:rPr lang="en-US" dirty="0"/>
            <a:t>Let the next team improve the solution</a:t>
          </a:r>
        </a:p>
      </dgm:t>
    </dgm:pt>
    <dgm:pt modelId="{0266A367-4021-4378-A382-F0CECBBD503F}" type="parTrans" cxnId="{E09E45DE-EFD3-448B-9559-06465380CFD5}">
      <dgm:prSet/>
      <dgm:spPr/>
      <dgm:t>
        <a:bodyPr/>
        <a:lstStyle/>
        <a:p>
          <a:endParaRPr lang="en-US"/>
        </a:p>
      </dgm:t>
    </dgm:pt>
    <dgm:pt modelId="{B7CDA7F9-EAD2-4C12-A7F1-7AF1421E8FE7}" type="sibTrans" cxnId="{E09E45DE-EFD3-448B-9559-06465380CFD5}">
      <dgm:prSet/>
      <dgm:spPr/>
      <dgm:t>
        <a:bodyPr/>
        <a:lstStyle/>
        <a:p>
          <a:endParaRPr lang="en-US"/>
        </a:p>
      </dgm:t>
    </dgm:pt>
    <dgm:pt modelId="{6E419B2D-537E-4C87-B884-AADA528820D0}">
      <dgm:prSet phldrT="[Text]"/>
      <dgm:spPr/>
      <dgm:t>
        <a:bodyPr/>
        <a:lstStyle/>
        <a:p>
          <a:r>
            <a:rPr lang="en-US" dirty="0"/>
            <a:t>Reuse</a:t>
          </a:r>
        </a:p>
      </dgm:t>
    </dgm:pt>
    <dgm:pt modelId="{8DA1A8E6-5FDF-4C65-9F39-31523E4312F3}" type="parTrans" cxnId="{F1F49B8E-CF59-49D2-A3DD-F2E8B33C7DCA}">
      <dgm:prSet/>
      <dgm:spPr/>
      <dgm:t>
        <a:bodyPr/>
        <a:lstStyle/>
        <a:p>
          <a:endParaRPr lang="en-US"/>
        </a:p>
      </dgm:t>
    </dgm:pt>
    <dgm:pt modelId="{055999CC-17A5-42EE-9BB2-BE2FEE841453}" type="sibTrans" cxnId="{F1F49B8E-CF59-49D2-A3DD-F2E8B33C7DCA}">
      <dgm:prSet/>
      <dgm:spPr/>
      <dgm:t>
        <a:bodyPr/>
        <a:lstStyle/>
        <a:p>
          <a:endParaRPr lang="en-US"/>
        </a:p>
      </dgm:t>
    </dgm:pt>
    <dgm:pt modelId="{B2381DE3-A43A-451D-B01B-8ED0946DB382}">
      <dgm:prSet phldrT="[Text]"/>
      <dgm:spPr/>
      <dgm:t>
        <a:bodyPr/>
        <a:lstStyle/>
        <a:p>
          <a:r>
            <a:rPr lang="en-US" dirty="0"/>
            <a:t>When we change this application</a:t>
          </a:r>
        </a:p>
      </dgm:t>
    </dgm:pt>
    <dgm:pt modelId="{37182A5C-B4F9-4A89-81CF-BBC3F2E65D9D}" type="parTrans" cxnId="{A76FD6AF-EB11-4097-82F0-ACF4C7EB8215}">
      <dgm:prSet/>
      <dgm:spPr/>
      <dgm:t>
        <a:bodyPr/>
        <a:lstStyle/>
        <a:p>
          <a:endParaRPr lang="en-US"/>
        </a:p>
      </dgm:t>
    </dgm:pt>
    <dgm:pt modelId="{BCFB45CA-7B46-48F0-A797-931C6EC7BF77}" type="sibTrans" cxnId="{A76FD6AF-EB11-4097-82F0-ACF4C7EB8215}">
      <dgm:prSet/>
      <dgm:spPr/>
      <dgm:t>
        <a:bodyPr/>
        <a:lstStyle/>
        <a:p>
          <a:endParaRPr lang="en-US"/>
        </a:p>
      </dgm:t>
    </dgm:pt>
    <dgm:pt modelId="{DB40C51C-7BB8-42E5-AF1C-D8C2EA0C9FD3}">
      <dgm:prSet phldrT="[Text]"/>
      <dgm:spPr/>
      <dgm:t>
        <a:bodyPr/>
        <a:lstStyle/>
        <a:p>
          <a:r>
            <a:rPr lang="en-US" dirty="0"/>
            <a:t>For each layer of the system</a:t>
          </a:r>
        </a:p>
      </dgm:t>
    </dgm:pt>
    <dgm:pt modelId="{B4D245AA-5EC0-481F-BFD8-102EC3780B2B}" type="parTrans" cxnId="{EB62D06A-EC5D-4FFF-9740-D7770D8164E8}">
      <dgm:prSet/>
      <dgm:spPr/>
      <dgm:t>
        <a:bodyPr/>
        <a:lstStyle/>
        <a:p>
          <a:endParaRPr lang="en-US"/>
        </a:p>
      </dgm:t>
    </dgm:pt>
    <dgm:pt modelId="{D327864D-C9C6-44CB-8848-D33871712016}" type="sibTrans" cxnId="{EB62D06A-EC5D-4FFF-9740-D7770D8164E8}">
      <dgm:prSet/>
      <dgm:spPr/>
      <dgm:t>
        <a:bodyPr/>
        <a:lstStyle/>
        <a:p>
          <a:endParaRPr lang="en-US"/>
        </a:p>
      </dgm:t>
    </dgm:pt>
    <dgm:pt modelId="{C2AE0D12-1DAD-42B8-9643-73780128EF8B}">
      <dgm:prSet phldrT="[Text]"/>
      <dgm:spPr/>
      <dgm:t>
        <a:bodyPr/>
        <a:lstStyle/>
        <a:p>
          <a:r>
            <a:rPr lang="en-US" dirty="0"/>
            <a:t>Let the team find the right solution</a:t>
          </a:r>
        </a:p>
      </dgm:t>
    </dgm:pt>
    <dgm:pt modelId="{377999FD-8A8F-47C0-84E0-31A848287C03}" type="parTrans" cxnId="{8E39320C-A843-42B7-98C3-712396DE6562}">
      <dgm:prSet/>
      <dgm:spPr/>
      <dgm:t>
        <a:bodyPr/>
        <a:lstStyle/>
        <a:p>
          <a:endParaRPr lang="en-US"/>
        </a:p>
      </dgm:t>
    </dgm:pt>
    <dgm:pt modelId="{836C985C-EF9D-4437-B50D-1AB2C5A46B16}" type="sibTrans" cxnId="{8E39320C-A843-42B7-98C3-712396DE6562}">
      <dgm:prSet/>
      <dgm:spPr/>
      <dgm:t>
        <a:bodyPr/>
        <a:lstStyle/>
        <a:p>
          <a:endParaRPr lang="en-US"/>
        </a:p>
      </dgm:t>
    </dgm:pt>
    <dgm:pt modelId="{62FDCBA3-86D0-46AC-85EC-B54709EA488F}">
      <dgm:prSet phldrT="[Text]"/>
      <dgm:spPr/>
      <dgm:t>
        <a:bodyPr/>
        <a:lstStyle/>
        <a:p>
          <a:r>
            <a:rPr lang="en-US" dirty="0"/>
            <a:t>When another application picks up this change</a:t>
          </a:r>
        </a:p>
      </dgm:t>
    </dgm:pt>
    <dgm:pt modelId="{C676CAE4-A98D-41F8-8996-2FF158905620}" type="parTrans" cxnId="{11B50260-E98A-4020-B1F7-F1C742129498}">
      <dgm:prSet/>
      <dgm:spPr/>
      <dgm:t>
        <a:bodyPr/>
        <a:lstStyle/>
        <a:p>
          <a:endParaRPr lang="en-US"/>
        </a:p>
      </dgm:t>
    </dgm:pt>
    <dgm:pt modelId="{54880010-228D-4BE9-9407-970E5A9DD79F}" type="sibTrans" cxnId="{11B50260-E98A-4020-B1F7-F1C742129498}">
      <dgm:prSet/>
      <dgm:spPr/>
      <dgm:t>
        <a:bodyPr/>
        <a:lstStyle/>
        <a:p>
          <a:endParaRPr lang="en-US"/>
        </a:p>
      </dgm:t>
    </dgm:pt>
    <dgm:pt modelId="{E12C8722-EE78-4A59-A5C6-996E11A4D7C7}" type="pres">
      <dgm:prSet presAssocID="{2301ED82-0B7A-4984-9B12-B4414DA225F8}" presName="linearFlow" presStyleCnt="0">
        <dgm:presLayoutVars>
          <dgm:dir/>
          <dgm:animLvl val="lvl"/>
          <dgm:resizeHandles/>
        </dgm:presLayoutVars>
      </dgm:prSet>
      <dgm:spPr/>
    </dgm:pt>
    <dgm:pt modelId="{1D219FFA-1BF1-4746-8B65-EB401D5D7671}" type="pres">
      <dgm:prSet presAssocID="{9480D9C1-52FC-4D00-BADE-EC03844E2BB7}" presName="compositeNode" presStyleCnt="0">
        <dgm:presLayoutVars>
          <dgm:bulletEnabled val="1"/>
        </dgm:presLayoutVars>
      </dgm:prSet>
      <dgm:spPr/>
    </dgm:pt>
    <dgm:pt modelId="{CAD23410-1680-47C1-9A37-1355F086871C}" type="pres">
      <dgm:prSet presAssocID="{9480D9C1-52FC-4D00-BADE-EC03844E2BB7}"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Handshake"/>
        </a:ext>
      </dgm:extLst>
    </dgm:pt>
    <dgm:pt modelId="{FBA6A14A-DD83-4CD4-A90F-3B5476935DFF}" type="pres">
      <dgm:prSet presAssocID="{9480D9C1-52FC-4D00-BADE-EC03844E2BB7}" presName="childNode" presStyleLbl="node1" presStyleIdx="0" presStyleCnt="3">
        <dgm:presLayoutVars>
          <dgm:bulletEnabled val="1"/>
        </dgm:presLayoutVars>
      </dgm:prSet>
      <dgm:spPr/>
    </dgm:pt>
    <dgm:pt modelId="{D415905C-B594-4B47-80D5-49C4D0BE9746}" type="pres">
      <dgm:prSet presAssocID="{9480D9C1-52FC-4D00-BADE-EC03844E2BB7}" presName="parentNode" presStyleLbl="revTx" presStyleIdx="0" presStyleCnt="3">
        <dgm:presLayoutVars>
          <dgm:chMax val="0"/>
          <dgm:bulletEnabled val="1"/>
        </dgm:presLayoutVars>
      </dgm:prSet>
      <dgm:spPr/>
    </dgm:pt>
    <dgm:pt modelId="{58A9A018-C3ED-4049-951D-DEA1216D87FE}" type="pres">
      <dgm:prSet presAssocID="{CC0E99DD-6FCB-4677-9D5E-8A3D70C8F70E}" presName="sibTrans" presStyleCnt="0"/>
      <dgm:spPr/>
    </dgm:pt>
    <dgm:pt modelId="{13DAB922-9CB1-4625-95B7-4E42AB442592}" type="pres">
      <dgm:prSet presAssocID="{9FED5035-0EF0-4CE8-8E12-76E2F285FD07}" presName="compositeNode" presStyleCnt="0">
        <dgm:presLayoutVars>
          <dgm:bulletEnabled val="1"/>
        </dgm:presLayoutVars>
      </dgm:prSet>
      <dgm:spPr/>
    </dgm:pt>
    <dgm:pt modelId="{9E8D6C54-E624-4225-99F9-35C676E8CBC4}" type="pres">
      <dgm:prSet presAssocID="{9FED5035-0EF0-4CE8-8E12-76E2F285FD07}"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000" b="-10000"/>
          </a:stretch>
        </a:blipFill>
      </dgm:spPr>
      <dgm:extLst>
        <a:ext uri="{E40237B7-FDA0-4F09-8148-C483321AD2D9}">
          <dgm14:cNvPr xmlns:dgm14="http://schemas.microsoft.com/office/drawing/2010/diagram" id="0" name="" descr="Trophy"/>
        </a:ext>
      </dgm:extLst>
    </dgm:pt>
    <dgm:pt modelId="{F2F24FC4-EEEA-4DCA-89A0-39B8474ADCA6}" type="pres">
      <dgm:prSet presAssocID="{9FED5035-0EF0-4CE8-8E12-76E2F285FD07}" presName="childNode" presStyleLbl="node1" presStyleIdx="1" presStyleCnt="3">
        <dgm:presLayoutVars>
          <dgm:bulletEnabled val="1"/>
        </dgm:presLayoutVars>
      </dgm:prSet>
      <dgm:spPr/>
    </dgm:pt>
    <dgm:pt modelId="{82F1A4E6-99CB-4D39-894C-F36B34F9D28C}" type="pres">
      <dgm:prSet presAssocID="{9FED5035-0EF0-4CE8-8E12-76E2F285FD07}" presName="parentNode" presStyleLbl="revTx" presStyleIdx="1" presStyleCnt="3">
        <dgm:presLayoutVars>
          <dgm:chMax val="0"/>
          <dgm:bulletEnabled val="1"/>
        </dgm:presLayoutVars>
      </dgm:prSet>
      <dgm:spPr/>
    </dgm:pt>
    <dgm:pt modelId="{6E3B5FD2-55D9-4993-95A5-10736DB6F944}" type="pres">
      <dgm:prSet presAssocID="{B2DEE812-7020-4114-8AC8-F7FB39DD6E07}" presName="sibTrans" presStyleCnt="0"/>
      <dgm:spPr/>
    </dgm:pt>
    <dgm:pt modelId="{CE8BDF93-6886-44C1-9310-360F7F312072}" type="pres">
      <dgm:prSet presAssocID="{6E419B2D-537E-4C87-B884-AADA528820D0}" presName="compositeNode" presStyleCnt="0">
        <dgm:presLayoutVars>
          <dgm:bulletEnabled val="1"/>
        </dgm:presLayoutVars>
      </dgm:prSet>
      <dgm:spPr/>
    </dgm:pt>
    <dgm:pt modelId="{510475AC-A1C3-4C44-9F14-BEA05EB1F7A0}" type="pres">
      <dgm:prSet presAssocID="{6E419B2D-537E-4C87-B884-AADA528820D0}"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dgm:spPr>
      <dgm:extLst>
        <a:ext uri="{E40237B7-FDA0-4F09-8148-C483321AD2D9}">
          <dgm14:cNvPr xmlns:dgm14="http://schemas.microsoft.com/office/drawing/2010/diagram" id="0" name="" descr="Repeat"/>
        </a:ext>
      </dgm:extLst>
    </dgm:pt>
    <dgm:pt modelId="{4D82B540-16A1-4060-9F0D-96D4550FA2B2}" type="pres">
      <dgm:prSet presAssocID="{6E419B2D-537E-4C87-B884-AADA528820D0}" presName="childNode" presStyleLbl="node1" presStyleIdx="2" presStyleCnt="3">
        <dgm:presLayoutVars>
          <dgm:bulletEnabled val="1"/>
        </dgm:presLayoutVars>
      </dgm:prSet>
      <dgm:spPr/>
    </dgm:pt>
    <dgm:pt modelId="{819E98A0-96E1-4D68-90C7-535AEBB9D7E2}" type="pres">
      <dgm:prSet presAssocID="{6E419B2D-537E-4C87-B884-AADA528820D0}" presName="parentNode" presStyleLbl="revTx" presStyleIdx="2" presStyleCnt="3">
        <dgm:presLayoutVars>
          <dgm:chMax val="0"/>
          <dgm:bulletEnabled val="1"/>
        </dgm:presLayoutVars>
      </dgm:prSet>
      <dgm:spPr/>
    </dgm:pt>
  </dgm:ptLst>
  <dgm:cxnLst>
    <dgm:cxn modelId="{8E39320C-A843-42B7-98C3-712396DE6562}" srcId="{9FED5035-0EF0-4CE8-8E12-76E2F285FD07}" destId="{C2AE0D12-1DAD-42B8-9643-73780128EF8B}" srcOrd="0" destOrd="0" parTransId="{377999FD-8A8F-47C0-84E0-31A848287C03}" sibTransId="{836C985C-EF9D-4437-B50D-1AB2C5A46B16}"/>
    <dgm:cxn modelId="{9617D627-9B64-4664-A938-0903438FD460}" type="presOf" srcId="{6E419B2D-537E-4C87-B884-AADA528820D0}" destId="{819E98A0-96E1-4D68-90C7-535AEBB9D7E2}" srcOrd="0" destOrd="0" presId="urn:microsoft.com/office/officeart/2005/8/layout/hList2"/>
    <dgm:cxn modelId="{EC6B915C-A61A-4B16-BF3F-D3679AD244B4}" type="presOf" srcId="{DB40C51C-7BB8-42E5-AF1C-D8C2EA0C9FD3}" destId="{4D82B540-16A1-4060-9F0D-96D4550FA2B2}" srcOrd="0" destOrd="2" presId="urn:microsoft.com/office/officeart/2005/8/layout/hList2"/>
    <dgm:cxn modelId="{11B50260-E98A-4020-B1F7-F1C742129498}" srcId="{6E419B2D-537E-4C87-B884-AADA528820D0}" destId="{62FDCBA3-86D0-46AC-85EC-B54709EA488F}" srcOrd="1" destOrd="0" parTransId="{C676CAE4-A98D-41F8-8996-2FF158905620}" sibTransId="{54880010-228D-4BE9-9407-970E5A9DD79F}"/>
    <dgm:cxn modelId="{3CD4EE47-A72D-402C-9D1D-291CC172F24D}" type="presOf" srcId="{3E699EEB-3687-4194-AE5E-4F0216AD2924}" destId="{FBA6A14A-DD83-4CD4-A90F-3B5476935DFF}" srcOrd="0" destOrd="0" presId="urn:microsoft.com/office/officeart/2005/8/layout/hList2"/>
    <dgm:cxn modelId="{1A4C1F48-9977-446C-A8C5-C5E699F3B164}" type="presOf" srcId="{9480D9C1-52FC-4D00-BADE-EC03844E2BB7}" destId="{D415905C-B594-4B47-80D5-49C4D0BE9746}" srcOrd="0" destOrd="0" presId="urn:microsoft.com/office/officeart/2005/8/layout/hList2"/>
    <dgm:cxn modelId="{EB62D06A-EC5D-4FFF-9740-D7770D8164E8}" srcId="{6E419B2D-537E-4C87-B884-AADA528820D0}" destId="{DB40C51C-7BB8-42E5-AF1C-D8C2EA0C9FD3}" srcOrd="2" destOrd="0" parTransId="{B4D245AA-5EC0-481F-BFD8-102EC3780B2B}" sibTransId="{D327864D-C9C6-44CB-8848-D33871712016}"/>
    <dgm:cxn modelId="{930ACD6C-C40B-45B5-9809-D776CDBC64A2}" srcId="{9480D9C1-52FC-4D00-BADE-EC03844E2BB7}" destId="{3E699EEB-3687-4194-AE5E-4F0216AD2924}" srcOrd="0" destOrd="0" parTransId="{F755FA56-DF83-4770-A66A-4978088E843D}" sibTransId="{DB2A3D62-011F-4770-B89F-135903ECB94F}"/>
    <dgm:cxn modelId="{0BF4F077-D472-4383-AB08-46AEA972338F}" srcId="{2301ED82-0B7A-4984-9B12-B4414DA225F8}" destId="{9FED5035-0EF0-4CE8-8E12-76E2F285FD07}" srcOrd="1" destOrd="0" parTransId="{261C5D95-45BC-4474-ADE4-91A01FD7D26F}" sibTransId="{B2DEE812-7020-4114-8AC8-F7FB39DD6E07}"/>
    <dgm:cxn modelId="{F1F49B8E-CF59-49D2-A3DD-F2E8B33C7DCA}" srcId="{2301ED82-0B7A-4984-9B12-B4414DA225F8}" destId="{6E419B2D-537E-4C87-B884-AADA528820D0}" srcOrd="2" destOrd="0" parTransId="{8DA1A8E6-5FDF-4C65-9F39-31523E4312F3}" sibTransId="{055999CC-17A5-42EE-9BB2-BE2FEE841453}"/>
    <dgm:cxn modelId="{416C6B92-BDC2-4502-9A35-C0072BB99A24}" type="presOf" srcId="{4391DF61-2164-4B82-ADC7-EDF0D53A9314}" destId="{F2F24FC4-EEEA-4DCA-89A0-39B8474ADCA6}" srcOrd="0" destOrd="1" presId="urn:microsoft.com/office/officeart/2005/8/layout/hList2"/>
    <dgm:cxn modelId="{4051C893-5694-4DEA-9634-43381FA847D9}" type="presOf" srcId="{62FDCBA3-86D0-46AC-85EC-B54709EA488F}" destId="{4D82B540-16A1-4060-9F0D-96D4550FA2B2}" srcOrd="0" destOrd="1" presId="urn:microsoft.com/office/officeart/2005/8/layout/hList2"/>
    <dgm:cxn modelId="{55293F9F-EB95-46C1-8E76-7BAD9BA73043}" type="presOf" srcId="{B2381DE3-A43A-451D-B01B-8ED0946DB382}" destId="{4D82B540-16A1-4060-9F0D-96D4550FA2B2}" srcOrd="0" destOrd="0" presId="urn:microsoft.com/office/officeart/2005/8/layout/hList2"/>
    <dgm:cxn modelId="{B36A5DA2-3CF3-4D3E-A461-9A70E32E364C}" type="presOf" srcId="{C2AE0D12-1DAD-42B8-9643-73780128EF8B}" destId="{F2F24FC4-EEEA-4DCA-89A0-39B8474ADCA6}" srcOrd="0" destOrd="0" presId="urn:microsoft.com/office/officeart/2005/8/layout/hList2"/>
    <dgm:cxn modelId="{A76FD6AF-EB11-4097-82F0-ACF4C7EB8215}" srcId="{6E419B2D-537E-4C87-B884-AADA528820D0}" destId="{B2381DE3-A43A-451D-B01B-8ED0946DB382}" srcOrd="0" destOrd="0" parTransId="{37182A5C-B4F9-4A89-81CF-BBC3F2E65D9D}" sibTransId="{BCFB45CA-7B46-48F0-A797-931C6EC7BF77}"/>
    <dgm:cxn modelId="{9E9738B2-1A48-4DE6-9C6F-43B1A81E693D}" type="presOf" srcId="{9FED5035-0EF0-4CE8-8E12-76E2F285FD07}" destId="{82F1A4E6-99CB-4D39-894C-F36B34F9D28C}" srcOrd="0" destOrd="0" presId="urn:microsoft.com/office/officeart/2005/8/layout/hList2"/>
    <dgm:cxn modelId="{A7B34CC8-A483-463F-89C7-DF29C6F23E24}" type="presOf" srcId="{D001581A-2880-4A0F-A981-1BBACFD7940F}" destId="{FBA6A14A-DD83-4CD4-A90F-3B5476935DFF}" srcOrd="0" destOrd="1" presId="urn:microsoft.com/office/officeart/2005/8/layout/hList2"/>
    <dgm:cxn modelId="{B293CECD-4B1D-4A86-8625-1CF898B37D5E}" type="presOf" srcId="{2301ED82-0B7A-4984-9B12-B4414DA225F8}" destId="{E12C8722-EE78-4A59-A5C6-996E11A4D7C7}" srcOrd="0" destOrd="0" presId="urn:microsoft.com/office/officeart/2005/8/layout/hList2"/>
    <dgm:cxn modelId="{E09E45DE-EFD3-448B-9559-06465380CFD5}" srcId="{9FED5035-0EF0-4CE8-8E12-76E2F285FD07}" destId="{4391DF61-2164-4B82-ADC7-EDF0D53A9314}" srcOrd="1" destOrd="0" parTransId="{0266A367-4021-4378-A382-F0CECBBD503F}" sibTransId="{B7CDA7F9-EAD2-4C12-A7F1-7AF1421E8FE7}"/>
    <dgm:cxn modelId="{A31DE7DE-9DAF-4831-906F-46AFF7C58B99}" srcId="{2301ED82-0B7A-4984-9B12-B4414DA225F8}" destId="{9480D9C1-52FC-4D00-BADE-EC03844E2BB7}" srcOrd="0" destOrd="0" parTransId="{8829976A-0CAE-4031-9B58-0439D6C55406}" sibTransId="{CC0E99DD-6FCB-4677-9D5E-8A3D70C8F70E}"/>
    <dgm:cxn modelId="{DA54E4ED-9E8C-4BFF-BC15-8F17A6A5B036}" srcId="{9480D9C1-52FC-4D00-BADE-EC03844E2BB7}" destId="{D001581A-2880-4A0F-A981-1BBACFD7940F}" srcOrd="1" destOrd="0" parTransId="{B4DF9375-B5F4-4D0E-8E66-99A1E59ECAB1}" sibTransId="{B508EE7D-EADD-4C5C-9AC2-381E10C64CD4}"/>
    <dgm:cxn modelId="{FA15317E-8623-495C-BB02-17E4F7425870}" type="presParOf" srcId="{E12C8722-EE78-4A59-A5C6-996E11A4D7C7}" destId="{1D219FFA-1BF1-4746-8B65-EB401D5D7671}" srcOrd="0" destOrd="0" presId="urn:microsoft.com/office/officeart/2005/8/layout/hList2"/>
    <dgm:cxn modelId="{500D6179-03C2-49D4-8BE1-E9F64FC58352}" type="presParOf" srcId="{1D219FFA-1BF1-4746-8B65-EB401D5D7671}" destId="{CAD23410-1680-47C1-9A37-1355F086871C}" srcOrd="0" destOrd="0" presId="urn:microsoft.com/office/officeart/2005/8/layout/hList2"/>
    <dgm:cxn modelId="{C4F6F921-2B83-4C81-9864-517833D4F382}" type="presParOf" srcId="{1D219FFA-1BF1-4746-8B65-EB401D5D7671}" destId="{FBA6A14A-DD83-4CD4-A90F-3B5476935DFF}" srcOrd="1" destOrd="0" presId="urn:microsoft.com/office/officeart/2005/8/layout/hList2"/>
    <dgm:cxn modelId="{B5A2AEFE-3A49-4D3A-8E5F-4ACD80AF5DAF}" type="presParOf" srcId="{1D219FFA-1BF1-4746-8B65-EB401D5D7671}" destId="{D415905C-B594-4B47-80D5-49C4D0BE9746}" srcOrd="2" destOrd="0" presId="urn:microsoft.com/office/officeart/2005/8/layout/hList2"/>
    <dgm:cxn modelId="{17E46DA3-E5C1-4606-81C1-DE808E71D492}" type="presParOf" srcId="{E12C8722-EE78-4A59-A5C6-996E11A4D7C7}" destId="{58A9A018-C3ED-4049-951D-DEA1216D87FE}" srcOrd="1" destOrd="0" presId="urn:microsoft.com/office/officeart/2005/8/layout/hList2"/>
    <dgm:cxn modelId="{07281467-25D1-45C9-88AD-9C57F2CC0343}" type="presParOf" srcId="{E12C8722-EE78-4A59-A5C6-996E11A4D7C7}" destId="{13DAB922-9CB1-4625-95B7-4E42AB442592}" srcOrd="2" destOrd="0" presId="urn:microsoft.com/office/officeart/2005/8/layout/hList2"/>
    <dgm:cxn modelId="{5A67C52F-5AF2-4884-A05C-92EE7EBDF369}" type="presParOf" srcId="{13DAB922-9CB1-4625-95B7-4E42AB442592}" destId="{9E8D6C54-E624-4225-99F9-35C676E8CBC4}" srcOrd="0" destOrd="0" presId="urn:microsoft.com/office/officeart/2005/8/layout/hList2"/>
    <dgm:cxn modelId="{0314942D-40D0-47BA-9EAD-C332466CB7EB}" type="presParOf" srcId="{13DAB922-9CB1-4625-95B7-4E42AB442592}" destId="{F2F24FC4-EEEA-4DCA-89A0-39B8474ADCA6}" srcOrd="1" destOrd="0" presId="urn:microsoft.com/office/officeart/2005/8/layout/hList2"/>
    <dgm:cxn modelId="{D70DA429-4090-4676-9B3B-1652F247AAC4}" type="presParOf" srcId="{13DAB922-9CB1-4625-95B7-4E42AB442592}" destId="{82F1A4E6-99CB-4D39-894C-F36B34F9D28C}" srcOrd="2" destOrd="0" presId="urn:microsoft.com/office/officeart/2005/8/layout/hList2"/>
    <dgm:cxn modelId="{C465EC81-6011-449C-9718-312ACB0452FC}" type="presParOf" srcId="{E12C8722-EE78-4A59-A5C6-996E11A4D7C7}" destId="{6E3B5FD2-55D9-4993-95A5-10736DB6F944}" srcOrd="3" destOrd="0" presId="urn:microsoft.com/office/officeart/2005/8/layout/hList2"/>
    <dgm:cxn modelId="{1BF8B40A-37CE-42B5-8FBA-575127D281A6}" type="presParOf" srcId="{E12C8722-EE78-4A59-A5C6-996E11A4D7C7}" destId="{CE8BDF93-6886-44C1-9310-360F7F312072}" srcOrd="4" destOrd="0" presId="urn:microsoft.com/office/officeart/2005/8/layout/hList2"/>
    <dgm:cxn modelId="{E02FE117-BE40-4077-AFA5-02C853B80C26}" type="presParOf" srcId="{CE8BDF93-6886-44C1-9310-360F7F312072}" destId="{510475AC-A1C3-4C44-9F14-BEA05EB1F7A0}" srcOrd="0" destOrd="0" presId="urn:microsoft.com/office/officeart/2005/8/layout/hList2"/>
    <dgm:cxn modelId="{A07ABEAB-94D7-49ED-BCAD-612BD28AD468}" type="presParOf" srcId="{CE8BDF93-6886-44C1-9310-360F7F312072}" destId="{4D82B540-16A1-4060-9F0D-96D4550FA2B2}" srcOrd="1" destOrd="0" presId="urn:microsoft.com/office/officeart/2005/8/layout/hList2"/>
    <dgm:cxn modelId="{90F68B57-4782-418E-A29F-F71F77588A83}" type="presParOf" srcId="{CE8BDF93-6886-44C1-9310-360F7F312072}" destId="{819E98A0-96E1-4D68-90C7-535AEBB9D7E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Describing value to deliver, at any level of detail</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C52AF776-353C-414A-B3A6-2DFF65D95A35}">
      <dgm:prSet/>
      <dgm:spPr/>
      <dgm:t>
        <a:bodyPr/>
        <a:lstStyle/>
        <a:p>
          <a:r>
            <a:rPr lang="en-US" dirty="0"/>
            <a:t>Representation of customer need expressed as a small, concise statement of a feature needed to deliver value</a:t>
          </a:r>
          <a:endParaRPr lang="en-US" dirty="0">
            <a:solidFill>
              <a:schemeClr val="bg1"/>
            </a:solidFill>
          </a:endParaRPr>
        </a:p>
      </dgm:t>
    </dgm:pt>
    <dgm:pt modelId="{D1DB3A6D-9073-4A3C-8A2D-9AA3EF5BE3FB}" type="parTrans" cxnId="{DEFE1201-9AD2-4BB3-82E9-C6A11E82AF64}">
      <dgm:prSet/>
      <dgm:spPr/>
      <dgm:t>
        <a:bodyPr/>
        <a:lstStyle/>
        <a:p>
          <a:endParaRPr lang="en-US"/>
        </a:p>
      </dgm:t>
    </dgm:pt>
    <dgm:pt modelId="{86FD83F2-4F68-417F-9679-9635C96E9529}" type="sibTrans" cxnId="{DEFE1201-9AD2-4BB3-82E9-C6A11E82AF64}">
      <dgm:prSet/>
      <dgm:spPr/>
      <dgm:t>
        <a:bodyPr/>
        <a:lstStyle/>
        <a:p>
          <a:endParaRPr lang="en-US"/>
        </a:p>
      </dgm:t>
    </dgm:pt>
    <dgm:pt modelId="{9C442D5D-83F9-49F6-8EDD-113D6B9FC608}">
      <dgm:prSet phldrT="[Text]"/>
      <dgm:spPr/>
      <dgm:t>
        <a:bodyPr/>
        <a:lstStyle/>
        <a:p>
          <a:r>
            <a:rPr lang="en-US" dirty="0"/>
            <a:t>Keeps focus on customer value</a:t>
          </a:r>
        </a:p>
      </dgm:t>
    </dgm:pt>
    <dgm:pt modelId="{948E67CD-A1CF-498A-9EED-92B829B593FC}" type="parTrans" cxnId="{4DC01286-8A6D-4DF2-8D3B-5A6561B83D2F}">
      <dgm:prSet/>
      <dgm:spPr/>
      <dgm:t>
        <a:bodyPr/>
        <a:lstStyle/>
        <a:p>
          <a:endParaRPr lang="en-US"/>
        </a:p>
      </dgm:t>
    </dgm:pt>
    <dgm:pt modelId="{8BDAC742-2860-45B0-932F-38ADF5082851}" type="sibTrans" cxnId="{4DC01286-8A6D-4DF2-8D3B-5A6561B83D2F}">
      <dgm:prSet/>
      <dgm:spPr/>
      <dgm:t>
        <a:bodyPr/>
        <a:lstStyle/>
        <a:p>
          <a:endParaRPr lang="en-US"/>
        </a:p>
      </dgm:t>
    </dgm:pt>
    <dgm:pt modelId="{1E54132A-613A-4844-BBEA-931F2AB0F21D}">
      <dgm:prSet/>
      <dgm:spPr/>
      <dgm:t>
        <a:bodyPr/>
        <a:lstStyle/>
        <a:p>
          <a:r>
            <a:rPr lang="en-US" dirty="0"/>
            <a:t>Deceptively simple </a:t>
          </a:r>
          <a:r>
            <a:rPr lang="en-US" dirty="0">
              <a:sym typeface="Wingdings" panose="05000000000000000000" pitchFamily="2" charset="2"/>
            </a:rPr>
            <a:t> need diligence about value discussion</a:t>
          </a:r>
          <a:endParaRPr lang="en-US" dirty="0"/>
        </a:p>
      </dgm:t>
    </dgm:pt>
    <dgm:pt modelId="{65451424-400F-46A5-ABF1-BCE4A899C666}" type="sibTrans" cxnId="{056D2928-8242-4F82-8EB3-AEE36A46A418}">
      <dgm:prSet/>
      <dgm:spPr/>
      <dgm:t>
        <a:bodyPr/>
        <a:lstStyle/>
        <a:p>
          <a:endParaRPr lang="en-US"/>
        </a:p>
      </dgm:t>
    </dgm:pt>
    <dgm:pt modelId="{C776CC9D-5858-46F4-9457-569923602A92}" type="parTrans" cxnId="{056D2928-8242-4F82-8EB3-AEE36A46A418}">
      <dgm:prSet/>
      <dgm:spPr/>
      <dgm:t>
        <a:bodyPr/>
        <a:lstStyle/>
        <a:p>
          <a:endParaRPr lang="en-US"/>
        </a:p>
      </dgm:t>
    </dgm:pt>
    <dgm:pt modelId="{10826E27-6031-4206-8CBD-47F4C6EC54F7}">
      <dgm:prSet/>
      <dgm:spPr/>
      <dgm:t>
        <a:bodyPr/>
        <a:lstStyle/>
        <a:p>
          <a:r>
            <a:rPr lang="en-US" dirty="0"/>
            <a:t>As a &lt;user&gt;, I need &lt;feature&gt;, so that &lt;value&gt;.</a:t>
          </a:r>
        </a:p>
      </dgm:t>
    </dgm:pt>
    <dgm:pt modelId="{F43A9DC3-406D-4CAA-90DB-ADDBFCE7BF1E}" type="parTrans" cxnId="{00645725-A8F6-4521-A509-D86F7730D0BB}">
      <dgm:prSet/>
      <dgm:spPr/>
      <dgm:t>
        <a:bodyPr/>
        <a:lstStyle/>
        <a:p>
          <a:endParaRPr lang="en-US"/>
        </a:p>
      </dgm:t>
    </dgm:pt>
    <dgm:pt modelId="{EDD6AC20-2D1E-438B-9A05-876424A37B91}" type="sibTrans" cxnId="{00645725-A8F6-4521-A509-D86F7730D0BB}">
      <dgm:prSet/>
      <dgm:spPr/>
      <dgm:t>
        <a:bodyPr/>
        <a:lstStyle/>
        <a:p>
          <a:endParaRPr lang="en-US"/>
        </a:p>
      </dgm:t>
    </dgm:pt>
    <dgm:pt modelId="{4DD42986-E54E-4873-AD16-C8ECD2D4130A}">
      <dgm:prSet phldrT="[Text]"/>
      <dgm:spPr/>
      <dgm:t>
        <a:bodyPr/>
        <a:lstStyle/>
        <a:p>
          <a:r>
            <a:rPr lang="en-US" dirty="0"/>
            <a:t>Simple to learn</a:t>
          </a:r>
        </a:p>
      </dgm:t>
    </dgm:pt>
    <dgm:pt modelId="{ED65FE2F-91C1-4526-8E7E-C03A70FB47D7}" type="parTrans" cxnId="{8BC736CF-CAFC-4AC5-AF90-05169D55E9B8}">
      <dgm:prSet/>
      <dgm:spPr/>
      <dgm:t>
        <a:bodyPr/>
        <a:lstStyle/>
        <a:p>
          <a:endParaRPr lang="en-US"/>
        </a:p>
      </dgm:t>
    </dgm:pt>
    <dgm:pt modelId="{798B7A0F-1C3F-4678-9F59-AD59B1A7E800}" type="sibTrans" cxnId="{8BC736CF-CAFC-4AC5-AF90-05169D55E9B8}">
      <dgm:prSet/>
      <dgm:spPr/>
      <dgm:t>
        <a:bodyPr/>
        <a:lstStyle/>
        <a:p>
          <a:endParaRPr lang="en-US"/>
        </a:p>
      </dgm:t>
    </dgm:pt>
    <dgm:pt modelId="{0E996778-F51E-4939-9DE6-40CB71EAB061}">
      <dgm:prSet phldrT="[Text]"/>
      <dgm:spPr/>
      <dgm:t>
        <a:bodyPr/>
        <a:lstStyle/>
        <a:p>
          <a:r>
            <a:rPr lang="en-US" dirty="0"/>
            <a:t>Invites conversation</a:t>
          </a:r>
        </a:p>
      </dgm:t>
    </dgm:pt>
    <dgm:pt modelId="{29535F7E-8BE1-4800-881F-EA1DA96E3139}" type="parTrans" cxnId="{E2DF46E9-ED30-4D58-B288-D6DB8F018D31}">
      <dgm:prSet/>
      <dgm:spPr/>
      <dgm:t>
        <a:bodyPr/>
        <a:lstStyle/>
        <a:p>
          <a:endParaRPr lang="en-US"/>
        </a:p>
      </dgm:t>
    </dgm:pt>
    <dgm:pt modelId="{6C404258-796F-42E4-A7B6-AE3E9C94A765}" type="sibTrans" cxnId="{E2DF46E9-ED30-4D58-B288-D6DB8F018D31}">
      <dgm:prSet/>
      <dgm:spPr/>
      <dgm:t>
        <a:bodyPr/>
        <a:lstStyle/>
        <a:p>
          <a:endParaRPr lang="en-US"/>
        </a:p>
      </dgm:t>
    </dgm:pt>
    <dgm:pt modelId="{268EA5C3-B993-44E2-B768-38DD7AAB5158}">
      <dgm:prSet/>
      <dgm:spPr/>
      <dgm:t>
        <a:bodyPr/>
        <a:lstStyle/>
        <a:p>
          <a:r>
            <a:rPr lang="en-US" dirty="0"/>
            <a:t>User must truly be a user (not developer, data architect, etc.)</a:t>
          </a:r>
        </a:p>
      </dgm:t>
    </dgm:pt>
    <dgm:pt modelId="{67D57E5C-831A-47F7-83B1-52AF854D0A81}" type="parTrans" cxnId="{76EF0E4E-0999-4DAE-882F-7AE90E0FD2BF}">
      <dgm:prSet/>
      <dgm:spPr/>
      <dgm:t>
        <a:bodyPr/>
        <a:lstStyle/>
        <a:p>
          <a:endParaRPr lang="en-US"/>
        </a:p>
      </dgm:t>
    </dgm:pt>
    <dgm:pt modelId="{3A8D84CF-1185-469A-8C04-93DE4A7D843E}" type="sibTrans" cxnId="{76EF0E4E-0999-4DAE-882F-7AE90E0FD2BF}">
      <dgm:prSet/>
      <dgm:spPr/>
      <dgm:t>
        <a:bodyPr/>
        <a:lstStyle/>
        <a:p>
          <a:endParaRPr lang="en-US"/>
        </a:p>
      </dgm:t>
    </dgm:pt>
    <dgm:pt modelId="{C5685635-0B6E-4723-A797-652649C9C440}">
      <dgm:prSet/>
      <dgm:spPr/>
      <dgm:t>
        <a:bodyPr/>
        <a:lstStyle/>
        <a:p>
          <a:r>
            <a:rPr lang="en-US" dirty="0"/>
            <a:t>Must usually supplement with other analysis models</a:t>
          </a:r>
        </a:p>
      </dgm:t>
    </dgm:pt>
    <dgm:pt modelId="{F4D6AD49-12D4-46EB-B327-5F9B90881345}" type="parTrans" cxnId="{5DCEA3C8-6443-49EF-A56B-96A3ADE75845}">
      <dgm:prSet/>
      <dgm:spPr/>
      <dgm:t>
        <a:bodyPr/>
        <a:lstStyle/>
        <a:p>
          <a:endParaRPr lang="en-US"/>
        </a:p>
      </dgm:t>
    </dgm:pt>
    <dgm:pt modelId="{20B44896-03C7-4C78-93CD-DB3CDAB5CA0F}" type="sibTrans" cxnId="{5DCEA3C8-6443-49EF-A56B-96A3ADE75845}">
      <dgm:prSet/>
      <dgm:spPr/>
      <dgm:t>
        <a:bodyPr/>
        <a:lstStyle/>
        <a:p>
          <a:endParaRPr lang="en-US"/>
        </a:p>
      </dgm:t>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DEFE1201-9AD2-4BB3-82E9-C6A11E82AF64}" srcId="{0DBCBD50-EC3D-47FF-8ACA-9EDCF5E889C6}" destId="{C52AF776-353C-414A-B3A6-2DFF65D95A35}" srcOrd="0" destOrd="0" parTransId="{D1DB3A6D-9073-4A3C-8A2D-9AA3EF5BE3FB}" sibTransId="{86FD83F2-4F68-417F-9679-9635C96E9529}"/>
    <dgm:cxn modelId="{93D9490B-4CCA-41EE-80BB-C6480A8E4B9E}" type="presOf" srcId="{9C442D5D-83F9-49F6-8EDD-113D6B9FC608}" destId="{A6079DFA-4C41-40D1-BEF5-72722868517C}" srcOrd="0" destOrd="1" presId="urn:microsoft.com/office/officeart/2005/8/layout/vList3"/>
    <dgm:cxn modelId="{89B7690E-6BFF-499A-8FFF-565E2002D80F}" type="presOf" srcId="{E5EE3B90-A901-440D-A37A-78720EF09B4E}" destId="{A6079DFA-4C41-40D1-BEF5-72722868517C}" srcOrd="0" destOrd="0" presId="urn:microsoft.com/office/officeart/2005/8/layout/vList3"/>
    <dgm:cxn modelId="{00645725-A8F6-4521-A509-D86F7730D0BB}" srcId="{0DBCBD50-EC3D-47FF-8ACA-9EDCF5E889C6}" destId="{10826E27-6031-4206-8CBD-47F4C6EC54F7}" srcOrd="1" destOrd="0" parTransId="{F43A9DC3-406D-4CAA-90DB-ADDBFCE7BF1E}" sibTransId="{EDD6AC20-2D1E-438B-9A05-876424A37B91}"/>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BFDE8F33-F854-4A52-9CB2-2AF305D470B9}" type="presOf" srcId="{1E54132A-613A-4844-BBEA-931F2AB0F21D}" destId="{89BD5409-1377-4D94-8F23-234A1A8D19CD}" srcOrd="0" destOrd="1" presId="urn:microsoft.com/office/officeart/2005/8/layout/vList3"/>
    <dgm:cxn modelId="{52F9A447-1BDC-4D00-B2BA-9256E434414F}" type="presOf" srcId="{503C2A20-2214-4A7C-8170-F1839F28741F}" destId="{60A8BCDB-1BAB-4F6D-ACAB-FD25DD18CFA8}" srcOrd="0" destOrd="0" presId="urn:microsoft.com/office/officeart/2005/8/layout/vList3"/>
    <dgm:cxn modelId="{02476E4D-73EE-4D0F-97F7-E7057E5C328A}" type="presOf" srcId="{C5685635-0B6E-4723-A797-652649C9C440}" destId="{89BD5409-1377-4D94-8F23-234A1A8D19CD}" srcOrd="0" destOrd="2" presId="urn:microsoft.com/office/officeart/2005/8/layout/vList3"/>
    <dgm:cxn modelId="{FAC0086E-FD4D-479E-9068-49008CAE8964}" type="presOf" srcId="{399978C9-A41B-4114-9102-5DE4C69B5B0E}" destId="{89BD5409-1377-4D94-8F23-234A1A8D19CD}" srcOrd="0" destOrd="0" presId="urn:microsoft.com/office/officeart/2005/8/layout/vList3"/>
    <dgm:cxn modelId="{76EF0E4E-0999-4DAE-882F-7AE90E0FD2BF}" srcId="{399978C9-A41B-4114-9102-5DE4C69B5B0E}" destId="{268EA5C3-B993-44E2-B768-38DD7AAB5158}" srcOrd="2" destOrd="0" parTransId="{67D57E5C-831A-47F7-83B1-52AF854D0A81}" sibTransId="{3A8D84CF-1185-469A-8C04-93DE4A7D843E}"/>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4DC01286-8A6D-4DF2-8D3B-5A6561B83D2F}" srcId="{E5EE3B90-A901-440D-A37A-78720EF09B4E}" destId="{9C442D5D-83F9-49F6-8EDD-113D6B9FC608}" srcOrd="0" destOrd="0" parTransId="{948E67CD-A1CF-498A-9EED-92B829B593FC}" sibTransId="{8BDAC742-2860-45B0-932F-38ADF5082851}"/>
    <dgm:cxn modelId="{2C661A91-4E0F-4010-847D-0B9626E17287}" type="presOf" srcId="{268EA5C3-B993-44E2-B768-38DD7AAB5158}" destId="{89BD5409-1377-4D94-8F23-234A1A8D19CD}" srcOrd="0" destOrd="3" presId="urn:microsoft.com/office/officeart/2005/8/layout/vList3"/>
    <dgm:cxn modelId="{774BD398-122D-4C3C-958E-6423E39FD117}" type="presOf" srcId="{C52AF776-353C-414A-B3A6-2DFF65D95A35}" destId="{3787E838-1F76-4730-8706-5720790510EC}" srcOrd="0" destOrd="1" presId="urn:microsoft.com/office/officeart/2005/8/layout/vList3"/>
    <dgm:cxn modelId="{4CB630AB-7B96-4745-B5E3-AFCB4A22730C}" type="presOf" srcId="{10826E27-6031-4206-8CBD-47F4C6EC54F7}" destId="{3787E838-1F76-4730-8706-5720790510EC}" srcOrd="0" destOrd="2" presId="urn:microsoft.com/office/officeart/2005/8/layout/vList3"/>
    <dgm:cxn modelId="{480737B6-E575-4F19-8BF2-114728E9C696}" type="presOf" srcId="{4DD42986-E54E-4873-AD16-C8ECD2D4130A}" destId="{A6079DFA-4C41-40D1-BEF5-72722868517C}" srcOrd="0" destOrd="2" presId="urn:microsoft.com/office/officeart/2005/8/layout/vList3"/>
    <dgm:cxn modelId="{ABBA58B9-7170-4EBF-A34B-D03227F8F51D}" type="presOf" srcId="{0E996778-F51E-4939-9DE6-40CB71EAB061}" destId="{A6079DFA-4C41-40D1-BEF5-72722868517C}" srcOrd="0" destOrd="3" presId="urn:microsoft.com/office/officeart/2005/8/layout/vList3"/>
    <dgm:cxn modelId="{2168A0C2-7269-448E-A453-FE4CFD8A9937}" srcId="{503C2A20-2214-4A7C-8170-F1839F28741F}" destId="{0DBCBD50-EC3D-47FF-8ACA-9EDCF5E889C6}" srcOrd="0" destOrd="0" parTransId="{E4DC1574-7749-4398-AE8D-7604AC2AA0C5}" sibTransId="{4429B6C6-B9D0-4B6F-9320-F2D594619911}"/>
    <dgm:cxn modelId="{5DCEA3C8-6443-49EF-A56B-96A3ADE75845}" srcId="{399978C9-A41B-4114-9102-5DE4C69B5B0E}" destId="{C5685635-0B6E-4723-A797-652649C9C440}" srcOrd="1" destOrd="0" parTransId="{F4D6AD49-12D4-46EB-B327-5F9B90881345}" sibTransId="{20B44896-03C7-4C78-93CD-DB3CDAB5CA0F}"/>
    <dgm:cxn modelId="{8BC736CF-CAFC-4AC5-AF90-05169D55E9B8}" srcId="{E5EE3B90-A901-440D-A37A-78720EF09B4E}" destId="{4DD42986-E54E-4873-AD16-C8ECD2D4130A}" srcOrd="1" destOrd="0" parTransId="{ED65FE2F-91C1-4526-8E7E-C03A70FB47D7}" sibTransId="{798B7A0F-1C3F-4678-9F59-AD59B1A7E800}"/>
    <dgm:cxn modelId="{E2DF46E9-ED30-4D58-B288-D6DB8F018D31}" srcId="{E5EE3B90-A901-440D-A37A-78720EF09B4E}" destId="{0E996778-F51E-4939-9DE6-40CB71EAB061}" srcOrd="2" destOrd="0" parTransId="{29535F7E-8BE1-4800-881F-EA1DA96E3139}" sibTransId="{6C404258-796F-42E4-A7B6-AE3E9C94A765}"/>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Describing value to deliver, at any level of detail</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C52AF776-353C-414A-B3A6-2DFF65D95A35}">
      <dgm:prSet/>
      <dgm:spPr/>
      <dgm:t>
        <a:bodyPr/>
        <a:lstStyle/>
        <a:p>
          <a:r>
            <a:rPr lang="en-US" dirty="0"/>
            <a:t>Represents a backlog item or requirement in terms of jobs to be done.</a:t>
          </a:r>
          <a:endParaRPr lang="en-US" dirty="0">
            <a:solidFill>
              <a:schemeClr val="bg1"/>
            </a:solidFill>
          </a:endParaRPr>
        </a:p>
      </dgm:t>
    </dgm:pt>
    <dgm:pt modelId="{D1DB3A6D-9073-4A3C-8A2D-9AA3EF5BE3FB}" type="parTrans" cxnId="{DEFE1201-9AD2-4BB3-82E9-C6A11E82AF64}">
      <dgm:prSet/>
      <dgm:spPr/>
    </dgm:pt>
    <dgm:pt modelId="{86FD83F2-4F68-417F-9679-9635C96E9529}" type="sibTrans" cxnId="{DEFE1201-9AD2-4BB3-82E9-C6A11E82AF64}">
      <dgm:prSet/>
      <dgm:spPr/>
    </dgm:pt>
    <dgm:pt modelId="{10826E27-6031-4206-8CBD-47F4C6EC54F7}">
      <dgm:prSet/>
      <dgm:spPr/>
      <dgm:t>
        <a:bodyPr/>
        <a:lstStyle/>
        <a:p>
          <a:endParaRPr lang="en-US" dirty="0"/>
        </a:p>
      </dgm:t>
    </dgm:pt>
    <dgm:pt modelId="{F43A9DC3-406D-4CAA-90DB-ADDBFCE7BF1E}" type="parTrans" cxnId="{00645725-A8F6-4521-A509-D86F7730D0BB}">
      <dgm:prSet/>
      <dgm:spPr/>
      <dgm:t>
        <a:bodyPr/>
        <a:lstStyle/>
        <a:p>
          <a:endParaRPr lang="en-US"/>
        </a:p>
      </dgm:t>
    </dgm:pt>
    <dgm:pt modelId="{EDD6AC20-2D1E-438B-9A05-876424A37B91}" type="sibTrans" cxnId="{00645725-A8F6-4521-A509-D86F7730D0BB}">
      <dgm:prSet/>
      <dgm:spPr/>
      <dgm:t>
        <a:bodyPr/>
        <a:lstStyle/>
        <a:p>
          <a:endParaRPr lang="en-US"/>
        </a:p>
      </dgm:t>
    </dgm:pt>
    <dgm:pt modelId="{0E996778-F51E-4939-9DE6-40CB71EAB061}">
      <dgm:prSet phldrT="[Text]"/>
      <dgm:spPr/>
      <dgm:t>
        <a:bodyPr/>
        <a:lstStyle/>
        <a:p>
          <a:r>
            <a:rPr lang="en-US" dirty="0"/>
            <a:t>Focus on motivation (anxieties &amp; struggles) &amp; customer need</a:t>
          </a:r>
        </a:p>
      </dgm:t>
    </dgm:pt>
    <dgm:pt modelId="{29535F7E-8BE1-4800-881F-EA1DA96E3139}" type="parTrans" cxnId="{E2DF46E9-ED30-4D58-B288-D6DB8F018D31}">
      <dgm:prSet/>
      <dgm:spPr/>
    </dgm:pt>
    <dgm:pt modelId="{6C404258-796F-42E4-A7B6-AE3E9C94A765}" type="sibTrans" cxnId="{E2DF46E9-ED30-4D58-B288-D6DB8F018D31}">
      <dgm:prSet/>
      <dgm:spPr/>
    </dgm:pt>
    <dgm:pt modelId="{268EA5C3-B993-44E2-B768-38DD7AAB5158}">
      <dgm:prSet/>
      <dgm:spPr/>
      <dgm:t>
        <a:bodyPr/>
        <a:lstStyle/>
        <a:p>
          <a:r>
            <a:rPr lang="en-US" dirty="0"/>
            <a:t>Can get verbose, can feel too easy</a:t>
          </a:r>
        </a:p>
      </dgm:t>
    </dgm:pt>
    <dgm:pt modelId="{67D57E5C-831A-47F7-83B1-52AF854D0A81}" type="parTrans" cxnId="{76EF0E4E-0999-4DAE-882F-7AE90E0FD2BF}">
      <dgm:prSet/>
      <dgm:spPr/>
    </dgm:pt>
    <dgm:pt modelId="{3A8D84CF-1185-469A-8C04-93DE4A7D843E}" type="sibTrans" cxnId="{76EF0E4E-0999-4DAE-882F-7AE90E0FD2BF}">
      <dgm:prSet/>
      <dgm:spPr/>
    </dgm:pt>
    <dgm:pt modelId="{42CD68EF-AF91-4AD4-A343-B6D7E90AFD11}">
      <dgm:prSet phldrT="[Text]"/>
      <dgm:spPr/>
      <dgm:t>
        <a:bodyPr/>
        <a:lstStyle/>
        <a:p>
          <a:r>
            <a:rPr lang="en-US" dirty="0"/>
            <a:t>Can pair with user stories: Job story – motivation &amp; outcome.  User story – feature to address the problem.</a:t>
          </a:r>
        </a:p>
      </dgm:t>
    </dgm:pt>
    <dgm:pt modelId="{97A8F5DB-05DA-4FDA-96C8-3FB372003990}" type="parTrans" cxnId="{C0EC713F-5226-47AA-A843-0EA299C3E5C6}">
      <dgm:prSet/>
      <dgm:spPr/>
    </dgm:pt>
    <dgm:pt modelId="{8CA3FEE1-B2E2-4223-956B-2E35357946E0}" type="sibTrans" cxnId="{C0EC713F-5226-47AA-A843-0EA299C3E5C6}">
      <dgm:prSet/>
      <dgm:spPr/>
    </dgm:pt>
    <dgm:pt modelId="{706F6D96-5E33-488A-BF7E-EB27CD5CCFFD}">
      <dgm:prSet/>
      <dgm:spPr/>
      <dgm:t>
        <a:bodyPr/>
        <a:lstStyle/>
        <a:p>
          <a:r>
            <a:rPr lang="en-US" dirty="0"/>
            <a:t>Can leave teams frustrated because they still need to figure out implementation</a:t>
          </a:r>
        </a:p>
      </dgm:t>
    </dgm:pt>
    <dgm:pt modelId="{36CF28DB-AD07-4DDD-AF14-E219F631210B}" type="parTrans" cxnId="{3783BC15-980B-4CE3-891D-A36387DBD697}">
      <dgm:prSet/>
      <dgm:spPr/>
    </dgm:pt>
    <dgm:pt modelId="{53C8F222-7FDB-437D-8E82-03303FA1F54E}" type="sibTrans" cxnId="{3783BC15-980B-4CE3-891D-A36387DBD697}">
      <dgm:prSet/>
      <dgm:spPr/>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DEFE1201-9AD2-4BB3-82E9-C6A11E82AF64}" srcId="{0DBCBD50-EC3D-47FF-8ACA-9EDCF5E889C6}" destId="{C52AF776-353C-414A-B3A6-2DFF65D95A35}" srcOrd="0" destOrd="0" parTransId="{D1DB3A6D-9073-4A3C-8A2D-9AA3EF5BE3FB}" sibTransId="{86FD83F2-4F68-417F-9679-9635C96E9529}"/>
    <dgm:cxn modelId="{89B7690E-6BFF-499A-8FFF-565E2002D80F}" type="presOf" srcId="{E5EE3B90-A901-440D-A37A-78720EF09B4E}" destId="{A6079DFA-4C41-40D1-BEF5-72722868517C}" srcOrd="0" destOrd="0" presId="urn:microsoft.com/office/officeart/2005/8/layout/vList3"/>
    <dgm:cxn modelId="{3783BC15-980B-4CE3-891D-A36387DBD697}" srcId="{399978C9-A41B-4114-9102-5DE4C69B5B0E}" destId="{706F6D96-5E33-488A-BF7E-EB27CD5CCFFD}" srcOrd="1" destOrd="0" parTransId="{36CF28DB-AD07-4DDD-AF14-E219F631210B}" sibTransId="{53C8F222-7FDB-437D-8E82-03303FA1F54E}"/>
    <dgm:cxn modelId="{00645725-A8F6-4521-A509-D86F7730D0BB}" srcId="{0DBCBD50-EC3D-47FF-8ACA-9EDCF5E889C6}" destId="{10826E27-6031-4206-8CBD-47F4C6EC54F7}" srcOrd="1" destOrd="0" parTransId="{F43A9DC3-406D-4CAA-90DB-ADDBFCE7BF1E}" sibTransId="{EDD6AC20-2D1E-438B-9A05-876424A37B91}"/>
    <dgm:cxn modelId="{0764702A-C0A4-4C27-B566-FB240194F909}" srcId="{503C2A20-2214-4A7C-8170-F1839F28741F}" destId="{399978C9-A41B-4114-9102-5DE4C69B5B0E}" srcOrd="3" destOrd="0" parTransId="{B4F6D009-C69E-4D94-9C5E-73CA29F10E2E}" sibTransId="{D31BC55D-459B-47EB-AE8A-CE0CD99F7DEE}"/>
    <dgm:cxn modelId="{C0EC713F-5226-47AA-A843-0EA299C3E5C6}" srcId="{E5EE3B90-A901-440D-A37A-78720EF09B4E}" destId="{42CD68EF-AF91-4AD4-A343-B6D7E90AFD11}" srcOrd="1" destOrd="0" parTransId="{97A8F5DB-05DA-4FDA-96C8-3FB372003990}" sibTransId="{8CA3FEE1-B2E2-4223-956B-2E35357946E0}"/>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76EF0E4E-0999-4DAE-882F-7AE90E0FD2BF}" srcId="{399978C9-A41B-4114-9102-5DE4C69B5B0E}" destId="{268EA5C3-B993-44E2-B768-38DD7AAB5158}" srcOrd="0" destOrd="0" parTransId="{67D57E5C-831A-47F7-83B1-52AF854D0A81}" sibTransId="{3A8D84CF-1185-469A-8C04-93DE4A7D843E}"/>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DBDEFB8C-4ED8-4A77-A3BF-220425D58B46}" type="presOf" srcId="{706F6D96-5E33-488A-BF7E-EB27CD5CCFFD}" destId="{89BD5409-1377-4D94-8F23-234A1A8D19CD}" srcOrd="0" destOrd="2" presId="urn:microsoft.com/office/officeart/2005/8/layout/vList3"/>
    <dgm:cxn modelId="{2C661A91-4E0F-4010-847D-0B9626E17287}" type="presOf" srcId="{268EA5C3-B993-44E2-B768-38DD7AAB5158}" destId="{89BD5409-1377-4D94-8F23-234A1A8D19CD}" srcOrd="0" destOrd="1" presId="urn:microsoft.com/office/officeart/2005/8/layout/vList3"/>
    <dgm:cxn modelId="{774BD398-122D-4C3C-958E-6423E39FD117}" type="presOf" srcId="{C52AF776-353C-414A-B3A6-2DFF65D95A35}" destId="{3787E838-1F76-4730-8706-5720790510EC}" srcOrd="0" destOrd="1" presId="urn:microsoft.com/office/officeart/2005/8/layout/vList3"/>
    <dgm:cxn modelId="{4CB630AB-7B96-4745-B5E3-AFCB4A22730C}" type="presOf" srcId="{10826E27-6031-4206-8CBD-47F4C6EC54F7}" destId="{3787E838-1F76-4730-8706-5720790510EC}" srcOrd="0" destOrd="2" presId="urn:microsoft.com/office/officeart/2005/8/layout/vList3"/>
    <dgm:cxn modelId="{ABBA58B9-7170-4EBF-A34B-D03227F8F51D}" type="presOf" srcId="{0E996778-F51E-4939-9DE6-40CB71EAB061}" destId="{A6079DFA-4C41-40D1-BEF5-72722868517C}" srcOrd="0" destOrd="1" presId="urn:microsoft.com/office/officeart/2005/8/layout/vList3"/>
    <dgm:cxn modelId="{2168A0C2-7269-448E-A453-FE4CFD8A9937}" srcId="{503C2A20-2214-4A7C-8170-F1839F28741F}" destId="{0DBCBD50-EC3D-47FF-8ACA-9EDCF5E889C6}" srcOrd="0" destOrd="0" parTransId="{E4DC1574-7749-4398-AE8D-7604AC2AA0C5}" sibTransId="{4429B6C6-B9D0-4B6F-9320-F2D594619911}"/>
    <dgm:cxn modelId="{E2DF46E9-ED30-4D58-B288-D6DB8F018D31}" srcId="{E5EE3B90-A901-440D-A37A-78720EF09B4E}" destId="{0E996778-F51E-4939-9DE6-40CB71EAB061}" srcOrd="0" destOrd="0" parTransId="{29535F7E-8BE1-4800-881F-EA1DA96E3139}" sibTransId="{6C404258-796F-42E4-A7B6-AE3E9C94A765}"/>
    <dgm:cxn modelId="{EE6116EF-EDA0-4C38-B742-EC617879CC73}" type="presOf" srcId="{42CD68EF-AF91-4AD4-A343-B6D7E90AFD11}" destId="{A6079DFA-4C41-40D1-BEF5-72722868517C}" srcOrd="0" destOrd="2" presId="urn:microsoft.com/office/officeart/2005/8/layout/vList3"/>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002B951-6B40-4AA5-B52B-9A977E501ED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119B4370-8BCE-4CAC-94B7-20EDA70E0678}">
      <dgm:prSet phldrT="[Text]"/>
      <dgm:spPr/>
      <dgm:t>
        <a:bodyPr/>
        <a:lstStyle/>
        <a:p>
          <a:r>
            <a:rPr lang="en-US" dirty="0"/>
            <a:t>Provide Value to Customer</a:t>
          </a:r>
        </a:p>
      </dgm:t>
    </dgm:pt>
    <dgm:pt modelId="{657D8005-66CA-4099-BEF3-1045F66FB7FD}" type="parTrans" cxnId="{1B219908-2F69-4E8C-A08E-B569D46BCA83}">
      <dgm:prSet/>
      <dgm:spPr/>
      <dgm:t>
        <a:bodyPr/>
        <a:lstStyle/>
        <a:p>
          <a:endParaRPr lang="en-US"/>
        </a:p>
      </dgm:t>
    </dgm:pt>
    <dgm:pt modelId="{4CFDD44A-80A5-48A8-8F9E-EF0EE8326016}" type="sibTrans" cxnId="{1B219908-2F69-4E8C-A08E-B569D46BCA83}">
      <dgm:prSet/>
      <dgm:spPr/>
      <dgm:t>
        <a:bodyPr/>
        <a:lstStyle/>
        <a:p>
          <a:endParaRPr lang="en-US"/>
        </a:p>
      </dgm:t>
    </dgm:pt>
    <dgm:pt modelId="{D68B9DB2-D8A6-418E-881C-07A58695AA79}">
      <dgm:prSet phldrT="[Text]"/>
      <dgm:spPr/>
      <dgm:t>
        <a:bodyPr/>
        <a:lstStyle/>
        <a:p>
          <a:r>
            <a:rPr lang="en-US" dirty="0"/>
            <a:t>Provide Shared Understanding</a:t>
          </a:r>
        </a:p>
      </dgm:t>
    </dgm:pt>
    <dgm:pt modelId="{3D1EF2A2-4D98-43B7-84CD-8A400F46DA9B}" type="parTrans" cxnId="{9885ACB5-695F-4E7C-96D2-CB5D1E2EF82A}">
      <dgm:prSet/>
      <dgm:spPr/>
      <dgm:t>
        <a:bodyPr/>
        <a:lstStyle/>
        <a:p>
          <a:endParaRPr lang="en-US"/>
        </a:p>
      </dgm:t>
    </dgm:pt>
    <dgm:pt modelId="{98C435A3-C008-4073-8CD8-30D453EF9A15}" type="sibTrans" cxnId="{9885ACB5-695F-4E7C-96D2-CB5D1E2EF82A}">
      <dgm:prSet/>
      <dgm:spPr/>
      <dgm:t>
        <a:bodyPr/>
        <a:lstStyle/>
        <a:p>
          <a:endParaRPr lang="en-US"/>
        </a:p>
      </dgm:t>
    </dgm:pt>
    <dgm:pt modelId="{EC22DCA8-A230-4517-B333-EC1E8CCA2C08}">
      <dgm:prSet phldrT="[Text]"/>
      <dgm:spPr/>
      <dgm:t>
        <a:bodyPr/>
        <a:lstStyle/>
        <a:p>
          <a:r>
            <a:rPr lang="en-US" dirty="0"/>
            <a:t>Make Decisions</a:t>
          </a:r>
        </a:p>
      </dgm:t>
    </dgm:pt>
    <dgm:pt modelId="{EA0C8A83-08FF-4EFB-BEE9-8884E336C3A6}" type="parTrans" cxnId="{696B87AC-0C7E-4277-872B-7C547C7E822D}">
      <dgm:prSet/>
      <dgm:spPr/>
      <dgm:t>
        <a:bodyPr/>
        <a:lstStyle/>
        <a:p>
          <a:endParaRPr lang="en-US"/>
        </a:p>
      </dgm:t>
    </dgm:pt>
    <dgm:pt modelId="{35EFA31E-166A-46F3-9D70-2D5DFE7E999A}" type="sibTrans" cxnId="{696B87AC-0C7E-4277-872B-7C547C7E822D}">
      <dgm:prSet/>
      <dgm:spPr/>
      <dgm:t>
        <a:bodyPr/>
        <a:lstStyle/>
        <a:p>
          <a:endParaRPr lang="en-US"/>
        </a:p>
      </dgm:t>
    </dgm:pt>
    <dgm:pt modelId="{BB44796F-5598-4384-9DD4-7DB8E5A349BE}">
      <dgm:prSet phldrT="[Text]"/>
      <dgm:spPr/>
      <dgm:t>
        <a:bodyPr/>
        <a:lstStyle/>
        <a:p>
          <a:r>
            <a:rPr lang="en-US" dirty="0"/>
            <a:t>Provide Feedback</a:t>
          </a:r>
        </a:p>
      </dgm:t>
    </dgm:pt>
    <dgm:pt modelId="{6A5F26E0-CB91-4BAD-BA8A-18019FA4B787}" type="parTrans" cxnId="{A1DF93F8-23D8-46F6-9AC4-D8A85BD18A5A}">
      <dgm:prSet/>
      <dgm:spPr/>
      <dgm:t>
        <a:bodyPr/>
        <a:lstStyle/>
        <a:p>
          <a:endParaRPr lang="en-US"/>
        </a:p>
      </dgm:t>
    </dgm:pt>
    <dgm:pt modelId="{AD24ACEC-8ACF-451A-ABBD-41B89D0D53B6}" type="sibTrans" cxnId="{A1DF93F8-23D8-46F6-9AC4-D8A85BD18A5A}">
      <dgm:prSet/>
      <dgm:spPr/>
      <dgm:t>
        <a:bodyPr/>
        <a:lstStyle/>
        <a:p>
          <a:endParaRPr lang="en-US"/>
        </a:p>
      </dgm:t>
    </dgm:pt>
    <dgm:pt modelId="{5526AE72-BE8E-4A0E-9CC7-5098BC5D52FE}">
      <dgm:prSet phldrT="[Text]"/>
      <dgm:spPr/>
      <dgm:t>
        <a:bodyPr/>
        <a:lstStyle/>
        <a:p>
          <a:r>
            <a:rPr lang="en-US" dirty="0"/>
            <a:t>Align to Product Vision</a:t>
          </a:r>
        </a:p>
      </dgm:t>
    </dgm:pt>
    <dgm:pt modelId="{3774A070-6D96-47B5-B882-E02B245BE919}" type="parTrans" cxnId="{2A2D656D-DB48-483A-A730-768630CA161E}">
      <dgm:prSet/>
      <dgm:spPr/>
      <dgm:t>
        <a:bodyPr/>
        <a:lstStyle/>
        <a:p>
          <a:endParaRPr lang="en-US"/>
        </a:p>
      </dgm:t>
    </dgm:pt>
    <dgm:pt modelId="{4A368937-E550-47DB-9FB4-8FE3075DF32C}" type="sibTrans" cxnId="{2A2D656D-DB48-483A-A730-768630CA161E}">
      <dgm:prSet/>
      <dgm:spPr/>
      <dgm:t>
        <a:bodyPr/>
        <a:lstStyle/>
        <a:p>
          <a:endParaRPr lang="en-US"/>
        </a:p>
      </dgm:t>
    </dgm:pt>
    <dgm:pt modelId="{F4D84145-F775-4E24-8849-088E45B8C602}">
      <dgm:prSet phldrT="[Text]"/>
      <dgm:spPr/>
      <dgm:t>
        <a:bodyPr/>
        <a:lstStyle/>
        <a:p>
          <a:r>
            <a:rPr lang="en-US" dirty="0"/>
            <a:t>Slice into small batches</a:t>
          </a:r>
        </a:p>
      </dgm:t>
    </dgm:pt>
    <dgm:pt modelId="{D47190F5-ED46-4699-9C1A-AEFFA5818275}" type="parTrans" cxnId="{5126ADEF-DA6C-4CC1-9787-91C2DBE54558}">
      <dgm:prSet/>
      <dgm:spPr/>
      <dgm:t>
        <a:bodyPr/>
        <a:lstStyle/>
        <a:p>
          <a:endParaRPr lang="en-US"/>
        </a:p>
      </dgm:t>
    </dgm:pt>
    <dgm:pt modelId="{0B7DAAF1-9241-4C33-AF08-8B4EF998555F}" type="sibTrans" cxnId="{5126ADEF-DA6C-4CC1-9787-91C2DBE54558}">
      <dgm:prSet/>
      <dgm:spPr/>
      <dgm:t>
        <a:bodyPr/>
        <a:lstStyle/>
        <a:p>
          <a:endParaRPr lang="en-US"/>
        </a:p>
      </dgm:t>
    </dgm:pt>
    <dgm:pt modelId="{A22BF96D-0984-4637-B2DA-55209F6E741A}">
      <dgm:prSet phldrT="[Text]"/>
      <dgm:spPr/>
      <dgm:t>
        <a:bodyPr/>
        <a:lstStyle/>
        <a:p>
          <a:r>
            <a:rPr lang="en-US" dirty="0"/>
            <a:t>Prioritize</a:t>
          </a:r>
        </a:p>
      </dgm:t>
    </dgm:pt>
    <dgm:pt modelId="{18D2453D-8A2D-43C7-B6C4-32C55516EA25}" type="parTrans" cxnId="{FE7BBFDB-916A-485B-A72F-CE931A6CA97E}">
      <dgm:prSet/>
      <dgm:spPr/>
      <dgm:t>
        <a:bodyPr/>
        <a:lstStyle/>
        <a:p>
          <a:endParaRPr lang="en-US"/>
        </a:p>
      </dgm:t>
    </dgm:pt>
    <dgm:pt modelId="{0238BB30-67BF-4C28-A857-68599B5C0015}" type="sibTrans" cxnId="{FE7BBFDB-916A-485B-A72F-CE931A6CA97E}">
      <dgm:prSet/>
      <dgm:spPr/>
      <dgm:t>
        <a:bodyPr/>
        <a:lstStyle/>
        <a:p>
          <a:endParaRPr lang="en-US"/>
        </a:p>
      </dgm:t>
    </dgm:pt>
    <dgm:pt modelId="{06E42E72-265B-462F-9237-3BBB07C57D18}">
      <dgm:prSet phldrT="[Text]"/>
      <dgm:spPr/>
      <dgm:t>
        <a:bodyPr/>
        <a:lstStyle/>
        <a:p>
          <a:r>
            <a:rPr lang="en-US" dirty="0"/>
            <a:t>Elaborate</a:t>
          </a:r>
        </a:p>
      </dgm:t>
    </dgm:pt>
    <dgm:pt modelId="{13759659-A5EB-4A09-8071-4F53601B169D}" type="parTrans" cxnId="{826D2450-31DC-4057-996F-24A0019CDED6}">
      <dgm:prSet/>
      <dgm:spPr/>
      <dgm:t>
        <a:bodyPr/>
        <a:lstStyle/>
        <a:p>
          <a:endParaRPr lang="en-US"/>
        </a:p>
      </dgm:t>
    </dgm:pt>
    <dgm:pt modelId="{61D8A5F2-35E6-4881-8C21-1305CC3BF1C0}" type="sibTrans" cxnId="{826D2450-31DC-4057-996F-24A0019CDED6}">
      <dgm:prSet/>
      <dgm:spPr/>
      <dgm:t>
        <a:bodyPr/>
        <a:lstStyle/>
        <a:p>
          <a:endParaRPr lang="en-US"/>
        </a:p>
      </dgm:t>
    </dgm:pt>
    <dgm:pt modelId="{85C78199-CFA5-48E3-B6AE-7B20F628B989}">
      <dgm:prSet phldrT="[Text]"/>
      <dgm:spPr/>
      <dgm:t>
        <a:bodyPr/>
        <a:lstStyle/>
        <a:p>
          <a:r>
            <a:rPr lang="en-US" dirty="0"/>
            <a:t>Answer Questions</a:t>
          </a:r>
        </a:p>
      </dgm:t>
    </dgm:pt>
    <dgm:pt modelId="{92C5EC11-0237-480A-BB60-6A0B461282D0}" type="parTrans" cxnId="{09BEE1B9-4B20-4D69-81E2-4B9A70F9586C}">
      <dgm:prSet/>
      <dgm:spPr/>
      <dgm:t>
        <a:bodyPr/>
        <a:lstStyle/>
        <a:p>
          <a:endParaRPr lang="en-US"/>
        </a:p>
      </dgm:t>
    </dgm:pt>
    <dgm:pt modelId="{1AC192F8-5E71-49F6-A20D-051A96C2A06A}" type="sibTrans" cxnId="{09BEE1B9-4B20-4D69-81E2-4B9A70F9586C}">
      <dgm:prSet/>
      <dgm:spPr/>
      <dgm:t>
        <a:bodyPr/>
        <a:lstStyle/>
        <a:p>
          <a:endParaRPr lang="en-US"/>
        </a:p>
      </dgm:t>
    </dgm:pt>
    <dgm:pt modelId="{57D44754-3F41-4317-B2C4-C1C1FEFAB93E}">
      <dgm:prSet phldrT="[Text]"/>
      <dgm:spPr/>
      <dgm:t>
        <a:bodyPr/>
        <a:lstStyle/>
        <a:p>
          <a:r>
            <a:rPr lang="en-US"/>
            <a:t>Evaluate Solution</a:t>
          </a:r>
          <a:endParaRPr lang="en-US" dirty="0"/>
        </a:p>
      </dgm:t>
    </dgm:pt>
    <dgm:pt modelId="{D0D21C11-BC40-488D-88B6-9A6426D7DC97}" type="parTrans" cxnId="{F6BD0D5F-3BDC-4529-BD50-C428DC5A5A64}">
      <dgm:prSet/>
      <dgm:spPr/>
      <dgm:t>
        <a:bodyPr/>
        <a:lstStyle/>
        <a:p>
          <a:endParaRPr lang="en-US"/>
        </a:p>
      </dgm:t>
    </dgm:pt>
    <dgm:pt modelId="{FB82A263-86BA-43F7-B7F9-E94C32C560C6}" type="sibTrans" cxnId="{F6BD0D5F-3BDC-4529-BD50-C428DC5A5A64}">
      <dgm:prSet/>
      <dgm:spPr/>
      <dgm:t>
        <a:bodyPr/>
        <a:lstStyle/>
        <a:p>
          <a:endParaRPr lang="en-US"/>
        </a:p>
      </dgm:t>
    </dgm:pt>
    <dgm:pt modelId="{C0EAEEF4-1F82-4E30-B033-D72644F987CF}">
      <dgm:prSet phldrT="[Text]"/>
      <dgm:spPr/>
      <dgm:t>
        <a:bodyPr/>
        <a:lstStyle/>
        <a:p>
          <a:r>
            <a:rPr lang="en-US"/>
            <a:t>Discover </a:t>
          </a:r>
          <a:r>
            <a:rPr lang="en-US" dirty="0"/>
            <a:t>Needs</a:t>
          </a:r>
        </a:p>
      </dgm:t>
    </dgm:pt>
    <dgm:pt modelId="{40D03FF9-2D25-4A89-8CC2-38A08EE01F83}" type="parTrans" cxnId="{9950B2D2-AFB5-4D7C-8CBA-E0A9FBCA5A78}">
      <dgm:prSet/>
      <dgm:spPr/>
      <dgm:t>
        <a:bodyPr/>
        <a:lstStyle/>
        <a:p>
          <a:endParaRPr lang="en-US"/>
        </a:p>
      </dgm:t>
    </dgm:pt>
    <dgm:pt modelId="{FF5641E8-6DFC-4FDD-8C19-C28CE3A95542}" type="sibTrans" cxnId="{9950B2D2-AFB5-4D7C-8CBA-E0A9FBCA5A78}">
      <dgm:prSet/>
      <dgm:spPr/>
      <dgm:t>
        <a:bodyPr/>
        <a:lstStyle/>
        <a:p>
          <a:endParaRPr lang="en-US"/>
        </a:p>
      </dgm:t>
    </dgm:pt>
    <dgm:pt modelId="{A27170E2-656F-4BD8-BB4C-808D3EB94590}" type="pres">
      <dgm:prSet presAssocID="{C002B951-6B40-4AA5-B52B-9A977E501ED5}" presName="theList" presStyleCnt="0">
        <dgm:presLayoutVars>
          <dgm:dir/>
          <dgm:animLvl val="lvl"/>
          <dgm:resizeHandles val="exact"/>
        </dgm:presLayoutVars>
      </dgm:prSet>
      <dgm:spPr/>
    </dgm:pt>
    <dgm:pt modelId="{1514D57B-B8F6-4BFE-AB5C-18F124F335BB}" type="pres">
      <dgm:prSet presAssocID="{119B4370-8BCE-4CAC-94B7-20EDA70E0678}" presName="compNode" presStyleCnt="0"/>
      <dgm:spPr/>
    </dgm:pt>
    <dgm:pt modelId="{CD249C8B-A463-4A32-968E-269E1C7FC310}" type="pres">
      <dgm:prSet presAssocID="{119B4370-8BCE-4CAC-94B7-20EDA70E0678}" presName="aNode" presStyleLbl="bgShp" presStyleIdx="0" presStyleCnt="3" custLinFactNeighborX="-31272" custLinFactNeighborY="5615"/>
      <dgm:spPr/>
    </dgm:pt>
    <dgm:pt modelId="{829B2AAC-549A-40BC-B8A4-89AFC46FDB0C}" type="pres">
      <dgm:prSet presAssocID="{119B4370-8BCE-4CAC-94B7-20EDA70E0678}" presName="textNode" presStyleLbl="bgShp" presStyleIdx="0" presStyleCnt="3"/>
      <dgm:spPr/>
    </dgm:pt>
    <dgm:pt modelId="{19AC1E91-43F2-42D9-97E6-454C90061958}" type="pres">
      <dgm:prSet presAssocID="{119B4370-8BCE-4CAC-94B7-20EDA70E0678}" presName="compChildNode" presStyleCnt="0"/>
      <dgm:spPr/>
    </dgm:pt>
    <dgm:pt modelId="{C57F15B6-9234-44F6-ABA2-76D4803E3F1A}" type="pres">
      <dgm:prSet presAssocID="{119B4370-8BCE-4CAC-94B7-20EDA70E0678}" presName="theInnerList" presStyleCnt="0"/>
      <dgm:spPr/>
    </dgm:pt>
    <dgm:pt modelId="{2C4CBDA8-FAEE-4F74-A7BF-FD789D591E5C}" type="pres">
      <dgm:prSet presAssocID="{5526AE72-BE8E-4A0E-9CC7-5098BC5D52FE}" presName="childNode" presStyleLbl="node1" presStyleIdx="0" presStyleCnt="8">
        <dgm:presLayoutVars>
          <dgm:bulletEnabled val="1"/>
        </dgm:presLayoutVars>
      </dgm:prSet>
      <dgm:spPr/>
    </dgm:pt>
    <dgm:pt modelId="{4C08EEDD-62A9-470C-B649-52F975BEF5F0}" type="pres">
      <dgm:prSet presAssocID="{5526AE72-BE8E-4A0E-9CC7-5098BC5D52FE}" presName="aSpace2" presStyleCnt="0"/>
      <dgm:spPr/>
    </dgm:pt>
    <dgm:pt modelId="{E2B516BD-B9F2-4C29-AD80-A77D57F83747}" type="pres">
      <dgm:prSet presAssocID="{C0EAEEF4-1F82-4E30-B033-D72644F987CF}" presName="childNode" presStyleLbl="node1" presStyleIdx="1" presStyleCnt="8">
        <dgm:presLayoutVars>
          <dgm:bulletEnabled val="1"/>
        </dgm:presLayoutVars>
      </dgm:prSet>
      <dgm:spPr/>
    </dgm:pt>
    <dgm:pt modelId="{A653C4D3-3080-43A8-BB8E-AD5C6A677E37}" type="pres">
      <dgm:prSet presAssocID="{C0EAEEF4-1F82-4E30-B033-D72644F987CF}" presName="aSpace2" presStyleCnt="0"/>
      <dgm:spPr/>
    </dgm:pt>
    <dgm:pt modelId="{1A7BAFAA-0B80-4371-B6B8-318E0D45D0FF}" type="pres">
      <dgm:prSet presAssocID="{57D44754-3F41-4317-B2C4-C1C1FEFAB93E}" presName="childNode" presStyleLbl="node1" presStyleIdx="2" presStyleCnt="8">
        <dgm:presLayoutVars>
          <dgm:bulletEnabled val="1"/>
        </dgm:presLayoutVars>
      </dgm:prSet>
      <dgm:spPr/>
    </dgm:pt>
    <dgm:pt modelId="{934AB872-9AF8-4CA2-9380-BCE558B332A3}" type="pres">
      <dgm:prSet presAssocID="{119B4370-8BCE-4CAC-94B7-20EDA70E0678}" presName="aSpace" presStyleCnt="0"/>
      <dgm:spPr/>
    </dgm:pt>
    <dgm:pt modelId="{06421419-9754-445E-BEA0-07A54FD93995}" type="pres">
      <dgm:prSet presAssocID="{D68B9DB2-D8A6-418E-881C-07A58695AA79}" presName="compNode" presStyleCnt="0"/>
      <dgm:spPr/>
    </dgm:pt>
    <dgm:pt modelId="{62CD4CBF-8E2A-48F1-9090-3709AFD22685}" type="pres">
      <dgm:prSet presAssocID="{D68B9DB2-D8A6-418E-881C-07A58695AA79}" presName="aNode" presStyleLbl="bgShp" presStyleIdx="1" presStyleCnt="3"/>
      <dgm:spPr/>
    </dgm:pt>
    <dgm:pt modelId="{634B6262-E196-4B4B-A9D9-76FD0CC3458B}" type="pres">
      <dgm:prSet presAssocID="{D68B9DB2-D8A6-418E-881C-07A58695AA79}" presName="textNode" presStyleLbl="bgShp" presStyleIdx="1" presStyleCnt="3"/>
      <dgm:spPr/>
    </dgm:pt>
    <dgm:pt modelId="{D60F0152-2BBB-4D85-97A1-72C050899240}" type="pres">
      <dgm:prSet presAssocID="{D68B9DB2-D8A6-418E-881C-07A58695AA79}" presName="compChildNode" presStyleCnt="0"/>
      <dgm:spPr/>
    </dgm:pt>
    <dgm:pt modelId="{3A7CCEED-B0D6-4B58-9EEA-12EB4A31112F}" type="pres">
      <dgm:prSet presAssocID="{D68B9DB2-D8A6-418E-881C-07A58695AA79}" presName="theInnerList" presStyleCnt="0"/>
      <dgm:spPr/>
    </dgm:pt>
    <dgm:pt modelId="{9DC9570F-E0B6-472D-9C4F-A410EF2A1043}" type="pres">
      <dgm:prSet presAssocID="{F4D84145-F775-4E24-8849-088E45B8C602}" presName="childNode" presStyleLbl="node1" presStyleIdx="3" presStyleCnt="8">
        <dgm:presLayoutVars>
          <dgm:bulletEnabled val="1"/>
        </dgm:presLayoutVars>
      </dgm:prSet>
      <dgm:spPr/>
    </dgm:pt>
    <dgm:pt modelId="{14E6BB79-BC34-401B-B787-8F78715467EE}" type="pres">
      <dgm:prSet presAssocID="{F4D84145-F775-4E24-8849-088E45B8C602}" presName="aSpace2" presStyleCnt="0"/>
      <dgm:spPr/>
    </dgm:pt>
    <dgm:pt modelId="{43C5F6AA-6404-463F-823E-BC5840F8BFDC}" type="pres">
      <dgm:prSet presAssocID="{A22BF96D-0984-4637-B2DA-55209F6E741A}" presName="childNode" presStyleLbl="node1" presStyleIdx="4" presStyleCnt="8">
        <dgm:presLayoutVars>
          <dgm:bulletEnabled val="1"/>
        </dgm:presLayoutVars>
      </dgm:prSet>
      <dgm:spPr/>
    </dgm:pt>
    <dgm:pt modelId="{688BD483-E498-4F1E-ADAE-76E3C619EAF2}" type="pres">
      <dgm:prSet presAssocID="{A22BF96D-0984-4637-B2DA-55209F6E741A}" presName="aSpace2" presStyleCnt="0"/>
      <dgm:spPr/>
    </dgm:pt>
    <dgm:pt modelId="{197D7708-97EB-4CE8-80D6-D84C06D348FA}" type="pres">
      <dgm:prSet presAssocID="{06E42E72-265B-462F-9237-3BBB07C57D18}" presName="childNode" presStyleLbl="node1" presStyleIdx="5" presStyleCnt="8">
        <dgm:presLayoutVars>
          <dgm:bulletEnabled val="1"/>
        </dgm:presLayoutVars>
      </dgm:prSet>
      <dgm:spPr/>
    </dgm:pt>
    <dgm:pt modelId="{3F50D6D5-F614-483C-B263-703B5F9B1BD5}" type="pres">
      <dgm:prSet presAssocID="{D68B9DB2-D8A6-418E-881C-07A58695AA79}" presName="aSpace" presStyleCnt="0"/>
      <dgm:spPr/>
    </dgm:pt>
    <dgm:pt modelId="{C01217AD-D66C-4231-8D18-07A17A48EAE2}" type="pres">
      <dgm:prSet presAssocID="{EC22DCA8-A230-4517-B333-EC1E8CCA2C08}" presName="compNode" presStyleCnt="0"/>
      <dgm:spPr/>
    </dgm:pt>
    <dgm:pt modelId="{1647D114-EC59-4B9C-8BEF-64E3FDDE07AA}" type="pres">
      <dgm:prSet presAssocID="{EC22DCA8-A230-4517-B333-EC1E8CCA2C08}" presName="aNode" presStyleLbl="bgShp" presStyleIdx="2" presStyleCnt="3"/>
      <dgm:spPr/>
    </dgm:pt>
    <dgm:pt modelId="{27DFF045-976D-4ACB-A214-8D5261CA57AE}" type="pres">
      <dgm:prSet presAssocID="{EC22DCA8-A230-4517-B333-EC1E8CCA2C08}" presName="textNode" presStyleLbl="bgShp" presStyleIdx="2" presStyleCnt="3"/>
      <dgm:spPr/>
    </dgm:pt>
    <dgm:pt modelId="{8380606C-EE97-4651-B9DE-92A1F7F47EBD}" type="pres">
      <dgm:prSet presAssocID="{EC22DCA8-A230-4517-B333-EC1E8CCA2C08}" presName="compChildNode" presStyleCnt="0"/>
      <dgm:spPr/>
    </dgm:pt>
    <dgm:pt modelId="{3D77E291-0127-4B5A-AA4D-2A7DEBB5A070}" type="pres">
      <dgm:prSet presAssocID="{EC22DCA8-A230-4517-B333-EC1E8CCA2C08}" presName="theInnerList" presStyleCnt="0"/>
      <dgm:spPr/>
    </dgm:pt>
    <dgm:pt modelId="{27F9B0A7-3E26-46B2-B729-096D24EEC335}" type="pres">
      <dgm:prSet presAssocID="{BB44796F-5598-4384-9DD4-7DB8E5A349BE}" presName="childNode" presStyleLbl="node1" presStyleIdx="6" presStyleCnt="8">
        <dgm:presLayoutVars>
          <dgm:bulletEnabled val="1"/>
        </dgm:presLayoutVars>
      </dgm:prSet>
      <dgm:spPr/>
    </dgm:pt>
    <dgm:pt modelId="{41F3BF35-19DC-435E-B04F-8C32D2E52768}" type="pres">
      <dgm:prSet presAssocID="{BB44796F-5598-4384-9DD4-7DB8E5A349BE}" presName="aSpace2" presStyleCnt="0"/>
      <dgm:spPr/>
    </dgm:pt>
    <dgm:pt modelId="{48A8C5A1-A0EB-4ABE-B642-34402C334A47}" type="pres">
      <dgm:prSet presAssocID="{85C78199-CFA5-48E3-B6AE-7B20F628B989}" presName="childNode" presStyleLbl="node1" presStyleIdx="7" presStyleCnt="8">
        <dgm:presLayoutVars>
          <dgm:bulletEnabled val="1"/>
        </dgm:presLayoutVars>
      </dgm:prSet>
      <dgm:spPr/>
    </dgm:pt>
  </dgm:ptLst>
  <dgm:cxnLst>
    <dgm:cxn modelId="{1B219908-2F69-4E8C-A08E-B569D46BCA83}" srcId="{C002B951-6B40-4AA5-B52B-9A977E501ED5}" destId="{119B4370-8BCE-4CAC-94B7-20EDA70E0678}" srcOrd="0" destOrd="0" parTransId="{657D8005-66CA-4099-BEF3-1045F66FB7FD}" sibTransId="{4CFDD44A-80A5-48A8-8F9E-EF0EE8326016}"/>
    <dgm:cxn modelId="{A289020A-5445-4761-B0CF-AEA198E6BF8F}" type="presOf" srcId="{C0EAEEF4-1F82-4E30-B033-D72644F987CF}" destId="{E2B516BD-B9F2-4C29-AD80-A77D57F83747}" srcOrd="0" destOrd="0" presId="urn:microsoft.com/office/officeart/2005/8/layout/lProcess2"/>
    <dgm:cxn modelId="{71E7961D-7222-4332-AD58-EEE0E0AA5AB8}" type="presOf" srcId="{F4D84145-F775-4E24-8849-088E45B8C602}" destId="{9DC9570F-E0B6-472D-9C4F-A410EF2A1043}" srcOrd="0" destOrd="0" presId="urn:microsoft.com/office/officeart/2005/8/layout/lProcess2"/>
    <dgm:cxn modelId="{F6BD0D5F-3BDC-4529-BD50-C428DC5A5A64}" srcId="{119B4370-8BCE-4CAC-94B7-20EDA70E0678}" destId="{57D44754-3F41-4317-B2C4-C1C1FEFAB93E}" srcOrd="2" destOrd="0" parTransId="{D0D21C11-BC40-488D-88B6-9A6426D7DC97}" sibTransId="{FB82A263-86BA-43F7-B7F9-E94C32C560C6}"/>
    <dgm:cxn modelId="{F22F385F-5586-4CF9-AA0B-65D7ED50433A}" type="presOf" srcId="{06E42E72-265B-462F-9237-3BBB07C57D18}" destId="{197D7708-97EB-4CE8-80D6-D84C06D348FA}" srcOrd="0" destOrd="0" presId="urn:microsoft.com/office/officeart/2005/8/layout/lProcess2"/>
    <dgm:cxn modelId="{26BB4D67-7350-40D5-916A-2DA763838DA5}" type="presOf" srcId="{EC22DCA8-A230-4517-B333-EC1E8CCA2C08}" destId="{1647D114-EC59-4B9C-8BEF-64E3FDDE07AA}" srcOrd="0" destOrd="0" presId="urn:microsoft.com/office/officeart/2005/8/layout/lProcess2"/>
    <dgm:cxn modelId="{2A2D656D-DB48-483A-A730-768630CA161E}" srcId="{119B4370-8BCE-4CAC-94B7-20EDA70E0678}" destId="{5526AE72-BE8E-4A0E-9CC7-5098BC5D52FE}" srcOrd="0" destOrd="0" parTransId="{3774A070-6D96-47B5-B882-E02B245BE919}" sibTransId="{4A368937-E550-47DB-9FB4-8FE3075DF32C}"/>
    <dgm:cxn modelId="{A5E0A16E-76EC-4622-91D0-A5282F87BC48}" type="presOf" srcId="{57D44754-3F41-4317-B2C4-C1C1FEFAB93E}" destId="{1A7BAFAA-0B80-4371-B6B8-318E0D45D0FF}" srcOrd="0" destOrd="0" presId="urn:microsoft.com/office/officeart/2005/8/layout/lProcess2"/>
    <dgm:cxn modelId="{826D2450-31DC-4057-996F-24A0019CDED6}" srcId="{D68B9DB2-D8A6-418E-881C-07A58695AA79}" destId="{06E42E72-265B-462F-9237-3BBB07C57D18}" srcOrd="2" destOrd="0" parTransId="{13759659-A5EB-4A09-8071-4F53601B169D}" sibTransId="{61D8A5F2-35E6-4881-8C21-1305CC3BF1C0}"/>
    <dgm:cxn modelId="{59F0A87A-D62A-4528-B08E-9AA17DB1E24C}" type="presOf" srcId="{D68B9DB2-D8A6-418E-881C-07A58695AA79}" destId="{634B6262-E196-4B4B-A9D9-76FD0CC3458B}" srcOrd="1" destOrd="0" presId="urn:microsoft.com/office/officeart/2005/8/layout/lProcess2"/>
    <dgm:cxn modelId="{64873A7F-826D-48E1-BC70-9A0DAC7704AF}" type="presOf" srcId="{C002B951-6B40-4AA5-B52B-9A977E501ED5}" destId="{A27170E2-656F-4BD8-BB4C-808D3EB94590}" srcOrd="0" destOrd="0" presId="urn:microsoft.com/office/officeart/2005/8/layout/lProcess2"/>
    <dgm:cxn modelId="{38D6B48B-BD03-4EF4-9FFB-B865652A3869}" type="presOf" srcId="{A22BF96D-0984-4637-B2DA-55209F6E741A}" destId="{43C5F6AA-6404-463F-823E-BC5840F8BFDC}" srcOrd="0" destOrd="0" presId="urn:microsoft.com/office/officeart/2005/8/layout/lProcess2"/>
    <dgm:cxn modelId="{A6AB27A2-8A64-4E79-B120-EB8FF3B99BDC}" type="presOf" srcId="{119B4370-8BCE-4CAC-94B7-20EDA70E0678}" destId="{829B2AAC-549A-40BC-B8A4-89AFC46FDB0C}" srcOrd="1" destOrd="0" presId="urn:microsoft.com/office/officeart/2005/8/layout/lProcess2"/>
    <dgm:cxn modelId="{552328A2-CDC8-4BE6-97E4-5E77DDF06627}" type="presOf" srcId="{D68B9DB2-D8A6-418E-881C-07A58695AA79}" destId="{62CD4CBF-8E2A-48F1-9090-3709AFD22685}" srcOrd="0" destOrd="0" presId="urn:microsoft.com/office/officeart/2005/8/layout/lProcess2"/>
    <dgm:cxn modelId="{696B87AC-0C7E-4277-872B-7C547C7E822D}" srcId="{C002B951-6B40-4AA5-B52B-9A977E501ED5}" destId="{EC22DCA8-A230-4517-B333-EC1E8CCA2C08}" srcOrd="2" destOrd="0" parTransId="{EA0C8A83-08FF-4EFB-BEE9-8884E336C3A6}" sibTransId="{35EFA31E-166A-46F3-9D70-2D5DFE7E999A}"/>
    <dgm:cxn modelId="{077C87B4-CD3D-47EF-B526-A5E25179D491}" type="presOf" srcId="{5526AE72-BE8E-4A0E-9CC7-5098BC5D52FE}" destId="{2C4CBDA8-FAEE-4F74-A7BF-FD789D591E5C}" srcOrd="0" destOrd="0" presId="urn:microsoft.com/office/officeart/2005/8/layout/lProcess2"/>
    <dgm:cxn modelId="{9885ACB5-695F-4E7C-96D2-CB5D1E2EF82A}" srcId="{C002B951-6B40-4AA5-B52B-9A977E501ED5}" destId="{D68B9DB2-D8A6-418E-881C-07A58695AA79}" srcOrd="1" destOrd="0" parTransId="{3D1EF2A2-4D98-43B7-84CD-8A400F46DA9B}" sibTransId="{98C435A3-C008-4073-8CD8-30D453EF9A15}"/>
    <dgm:cxn modelId="{09BEE1B9-4B20-4D69-81E2-4B9A70F9586C}" srcId="{EC22DCA8-A230-4517-B333-EC1E8CCA2C08}" destId="{85C78199-CFA5-48E3-B6AE-7B20F628B989}" srcOrd="1" destOrd="0" parTransId="{92C5EC11-0237-480A-BB60-6A0B461282D0}" sibTransId="{1AC192F8-5E71-49F6-A20D-051A96C2A06A}"/>
    <dgm:cxn modelId="{FED519BE-2AAE-4305-BE66-9E6D6D54E19D}" type="presOf" srcId="{EC22DCA8-A230-4517-B333-EC1E8CCA2C08}" destId="{27DFF045-976D-4ACB-A214-8D5261CA57AE}" srcOrd="1" destOrd="0" presId="urn:microsoft.com/office/officeart/2005/8/layout/lProcess2"/>
    <dgm:cxn modelId="{1B72A4CB-FC54-4FF4-956C-5A736AD79E39}" type="presOf" srcId="{BB44796F-5598-4384-9DD4-7DB8E5A349BE}" destId="{27F9B0A7-3E26-46B2-B729-096D24EEC335}" srcOrd="0" destOrd="0" presId="urn:microsoft.com/office/officeart/2005/8/layout/lProcess2"/>
    <dgm:cxn modelId="{9950B2D2-AFB5-4D7C-8CBA-E0A9FBCA5A78}" srcId="{119B4370-8BCE-4CAC-94B7-20EDA70E0678}" destId="{C0EAEEF4-1F82-4E30-B033-D72644F987CF}" srcOrd="1" destOrd="0" parTransId="{40D03FF9-2D25-4A89-8CC2-38A08EE01F83}" sibTransId="{FF5641E8-6DFC-4FDD-8C19-C28CE3A95542}"/>
    <dgm:cxn modelId="{7B1296DA-D5D7-4B3A-8C14-9764DA37A05F}" type="presOf" srcId="{85C78199-CFA5-48E3-B6AE-7B20F628B989}" destId="{48A8C5A1-A0EB-4ABE-B642-34402C334A47}" srcOrd="0" destOrd="0" presId="urn:microsoft.com/office/officeart/2005/8/layout/lProcess2"/>
    <dgm:cxn modelId="{FE7BBFDB-916A-485B-A72F-CE931A6CA97E}" srcId="{D68B9DB2-D8A6-418E-881C-07A58695AA79}" destId="{A22BF96D-0984-4637-B2DA-55209F6E741A}" srcOrd="1" destOrd="0" parTransId="{18D2453D-8A2D-43C7-B6C4-32C55516EA25}" sibTransId="{0238BB30-67BF-4C28-A857-68599B5C0015}"/>
    <dgm:cxn modelId="{5126ADEF-DA6C-4CC1-9787-91C2DBE54558}" srcId="{D68B9DB2-D8A6-418E-881C-07A58695AA79}" destId="{F4D84145-F775-4E24-8849-088E45B8C602}" srcOrd="0" destOrd="0" parTransId="{D47190F5-ED46-4699-9C1A-AEFFA5818275}" sibTransId="{0B7DAAF1-9241-4C33-AF08-8B4EF998555F}"/>
    <dgm:cxn modelId="{487113F6-5811-4059-962C-23F97F7FBC98}" type="presOf" srcId="{119B4370-8BCE-4CAC-94B7-20EDA70E0678}" destId="{CD249C8B-A463-4A32-968E-269E1C7FC310}" srcOrd="0" destOrd="0" presId="urn:microsoft.com/office/officeart/2005/8/layout/lProcess2"/>
    <dgm:cxn modelId="{A1DF93F8-23D8-46F6-9AC4-D8A85BD18A5A}" srcId="{EC22DCA8-A230-4517-B333-EC1E8CCA2C08}" destId="{BB44796F-5598-4384-9DD4-7DB8E5A349BE}" srcOrd="0" destOrd="0" parTransId="{6A5F26E0-CB91-4BAD-BA8A-18019FA4B787}" sibTransId="{AD24ACEC-8ACF-451A-ABBD-41B89D0D53B6}"/>
    <dgm:cxn modelId="{5850115C-9B02-4E58-8515-1ABE5DB43038}" type="presParOf" srcId="{A27170E2-656F-4BD8-BB4C-808D3EB94590}" destId="{1514D57B-B8F6-4BFE-AB5C-18F124F335BB}" srcOrd="0" destOrd="0" presId="urn:microsoft.com/office/officeart/2005/8/layout/lProcess2"/>
    <dgm:cxn modelId="{1E2FBD08-F1F2-4AF2-9345-639386C1A8C7}" type="presParOf" srcId="{1514D57B-B8F6-4BFE-AB5C-18F124F335BB}" destId="{CD249C8B-A463-4A32-968E-269E1C7FC310}" srcOrd="0" destOrd="0" presId="urn:microsoft.com/office/officeart/2005/8/layout/lProcess2"/>
    <dgm:cxn modelId="{73CDA7A5-69CD-43DF-904D-57AD4C152DE5}" type="presParOf" srcId="{1514D57B-B8F6-4BFE-AB5C-18F124F335BB}" destId="{829B2AAC-549A-40BC-B8A4-89AFC46FDB0C}" srcOrd="1" destOrd="0" presId="urn:microsoft.com/office/officeart/2005/8/layout/lProcess2"/>
    <dgm:cxn modelId="{53A39E61-841E-4B72-B4A9-29739D008EFA}" type="presParOf" srcId="{1514D57B-B8F6-4BFE-AB5C-18F124F335BB}" destId="{19AC1E91-43F2-42D9-97E6-454C90061958}" srcOrd="2" destOrd="0" presId="urn:microsoft.com/office/officeart/2005/8/layout/lProcess2"/>
    <dgm:cxn modelId="{A7445383-C31E-41AE-9194-4BE394570DF4}" type="presParOf" srcId="{19AC1E91-43F2-42D9-97E6-454C90061958}" destId="{C57F15B6-9234-44F6-ABA2-76D4803E3F1A}" srcOrd="0" destOrd="0" presId="urn:microsoft.com/office/officeart/2005/8/layout/lProcess2"/>
    <dgm:cxn modelId="{AD650C33-D92F-4349-9F84-8CAC08738290}" type="presParOf" srcId="{C57F15B6-9234-44F6-ABA2-76D4803E3F1A}" destId="{2C4CBDA8-FAEE-4F74-A7BF-FD789D591E5C}" srcOrd="0" destOrd="0" presId="urn:microsoft.com/office/officeart/2005/8/layout/lProcess2"/>
    <dgm:cxn modelId="{01C89682-E955-42E3-B97D-0ACE335AED28}" type="presParOf" srcId="{C57F15B6-9234-44F6-ABA2-76D4803E3F1A}" destId="{4C08EEDD-62A9-470C-B649-52F975BEF5F0}" srcOrd="1" destOrd="0" presId="urn:microsoft.com/office/officeart/2005/8/layout/lProcess2"/>
    <dgm:cxn modelId="{B3B79170-9745-44FF-904F-B8BEB77B22AD}" type="presParOf" srcId="{C57F15B6-9234-44F6-ABA2-76D4803E3F1A}" destId="{E2B516BD-B9F2-4C29-AD80-A77D57F83747}" srcOrd="2" destOrd="0" presId="urn:microsoft.com/office/officeart/2005/8/layout/lProcess2"/>
    <dgm:cxn modelId="{5ADDDD4F-08FC-4A31-A277-75394F2FCF33}" type="presParOf" srcId="{C57F15B6-9234-44F6-ABA2-76D4803E3F1A}" destId="{A653C4D3-3080-43A8-BB8E-AD5C6A677E37}" srcOrd="3" destOrd="0" presId="urn:microsoft.com/office/officeart/2005/8/layout/lProcess2"/>
    <dgm:cxn modelId="{57A5A360-3BF4-4610-9289-E642DD160AE8}" type="presParOf" srcId="{C57F15B6-9234-44F6-ABA2-76D4803E3F1A}" destId="{1A7BAFAA-0B80-4371-B6B8-318E0D45D0FF}" srcOrd="4" destOrd="0" presId="urn:microsoft.com/office/officeart/2005/8/layout/lProcess2"/>
    <dgm:cxn modelId="{3CB7EAB9-8D41-4DAF-ADDB-8703989E6B72}" type="presParOf" srcId="{A27170E2-656F-4BD8-BB4C-808D3EB94590}" destId="{934AB872-9AF8-4CA2-9380-BCE558B332A3}" srcOrd="1" destOrd="0" presId="urn:microsoft.com/office/officeart/2005/8/layout/lProcess2"/>
    <dgm:cxn modelId="{F98E25D2-0A6B-4377-8A13-8A665FFADB4C}" type="presParOf" srcId="{A27170E2-656F-4BD8-BB4C-808D3EB94590}" destId="{06421419-9754-445E-BEA0-07A54FD93995}" srcOrd="2" destOrd="0" presId="urn:microsoft.com/office/officeart/2005/8/layout/lProcess2"/>
    <dgm:cxn modelId="{2ECC9DDC-9723-4FBA-AE84-5BB83029F699}" type="presParOf" srcId="{06421419-9754-445E-BEA0-07A54FD93995}" destId="{62CD4CBF-8E2A-48F1-9090-3709AFD22685}" srcOrd="0" destOrd="0" presId="urn:microsoft.com/office/officeart/2005/8/layout/lProcess2"/>
    <dgm:cxn modelId="{4ABF5932-FBEC-442A-8B53-F6E150374B4F}" type="presParOf" srcId="{06421419-9754-445E-BEA0-07A54FD93995}" destId="{634B6262-E196-4B4B-A9D9-76FD0CC3458B}" srcOrd="1" destOrd="0" presId="urn:microsoft.com/office/officeart/2005/8/layout/lProcess2"/>
    <dgm:cxn modelId="{362AD9A3-E595-4527-931F-9DF6DE4CC57F}" type="presParOf" srcId="{06421419-9754-445E-BEA0-07A54FD93995}" destId="{D60F0152-2BBB-4D85-97A1-72C050899240}" srcOrd="2" destOrd="0" presId="urn:microsoft.com/office/officeart/2005/8/layout/lProcess2"/>
    <dgm:cxn modelId="{CCD4E65F-501F-4E2D-AA00-C84244DA0010}" type="presParOf" srcId="{D60F0152-2BBB-4D85-97A1-72C050899240}" destId="{3A7CCEED-B0D6-4B58-9EEA-12EB4A31112F}" srcOrd="0" destOrd="0" presId="urn:microsoft.com/office/officeart/2005/8/layout/lProcess2"/>
    <dgm:cxn modelId="{4C083200-D07F-436A-B4D6-FDD0510A6940}" type="presParOf" srcId="{3A7CCEED-B0D6-4B58-9EEA-12EB4A31112F}" destId="{9DC9570F-E0B6-472D-9C4F-A410EF2A1043}" srcOrd="0" destOrd="0" presId="urn:microsoft.com/office/officeart/2005/8/layout/lProcess2"/>
    <dgm:cxn modelId="{DEEBAA40-0E85-4A07-8FB8-BEDAE1588625}" type="presParOf" srcId="{3A7CCEED-B0D6-4B58-9EEA-12EB4A31112F}" destId="{14E6BB79-BC34-401B-B787-8F78715467EE}" srcOrd="1" destOrd="0" presId="urn:microsoft.com/office/officeart/2005/8/layout/lProcess2"/>
    <dgm:cxn modelId="{D5ED683E-3544-4BF1-A535-435B4456C287}" type="presParOf" srcId="{3A7CCEED-B0D6-4B58-9EEA-12EB4A31112F}" destId="{43C5F6AA-6404-463F-823E-BC5840F8BFDC}" srcOrd="2" destOrd="0" presId="urn:microsoft.com/office/officeart/2005/8/layout/lProcess2"/>
    <dgm:cxn modelId="{480D03E5-B419-4388-B2C5-7BAB678CAD3F}" type="presParOf" srcId="{3A7CCEED-B0D6-4B58-9EEA-12EB4A31112F}" destId="{688BD483-E498-4F1E-ADAE-76E3C619EAF2}" srcOrd="3" destOrd="0" presId="urn:microsoft.com/office/officeart/2005/8/layout/lProcess2"/>
    <dgm:cxn modelId="{A666F0F5-8004-45B9-8796-27ED5219B56E}" type="presParOf" srcId="{3A7CCEED-B0D6-4B58-9EEA-12EB4A31112F}" destId="{197D7708-97EB-4CE8-80D6-D84C06D348FA}" srcOrd="4" destOrd="0" presId="urn:microsoft.com/office/officeart/2005/8/layout/lProcess2"/>
    <dgm:cxn modelId="{3CA14CBA-84ED-435B-840E-BFEDDDB1CEB7}" type="presParOf" srcId="{A27170E2-656F-4BD8-BB4C-808D3EB94590}" destId="{3F50D6D5-F614-483C-B263-703B5F9B1BD5}" srcOrd="3" destOrd="0" presId="urn:microsoft.com/office/officeart/2005/8/layout/lProcess2"/>
    <dgm:cxn modelId="{5A3E5B49-74F4-4791-A0D6-918E070F80BF}" type="presParOf" srcId="{A27170E2-656F-4BD8-BB4C-808D3EB94590}" destId="{C01217AD-D66C-4231-8D18-07A17A48EAE2}" srcOrd="4" destOrd="0" presId="urn:microsoft.com/office/officeart/2005/8/layout/lProcess2"/>
    <dgm:cxn modelId="{B751249C-793B-45D1-BB90-DB758FB6D1FC}" type="presParOf" srcId="{C01217AD-D66C-4231-8D18-07A17A48EAE2}" destId="{1647D114-EC59-4B9C-8BEF-64E3FDDE07AA}" srcOrd="0" destOrd="0" presId="urn:microsoft.com/office/officeart/2005/8/layout/lProcess2"/>
    <dgm:cxn modelId="{881F6780-75E9-438A-899E-888B9EC52E6C}" type="presParOf" srcId="{C01217AD-D66C-4231-8D18-07A17A48EAE2}" destId="{27DFF045-976D-4ACB-A214-8D5261CA57AE}" srcOrd="1" destOrd="0" presId="urn:microsoft.com/office/officeart/2005/8/layout/lProcess2"/>
    <dgm:cxn modelId="{AB42D588-82ED-4106-9257-250BA0AB3B67}" type="presParOf" srcId="{C01217AD-D66C-4231-8D18-07A17A48EAE2}" destId="{8380606C-EE97-4651-B9DE-92A1F7F47EBD}" srcOrd="2" destOrd="0" presId="urn:microsoft.com/office/officeart/2005/8/layout/lProcess2"/>
    <dgm:cxn modelId="{C2DFAAC3-B9A9-46D6-9EAB-5CB33425C77D}" type="presParOf" srcId="{8380606C-EE97-4651-B9DE-92A1F7F47EBD}" destId="{3D77E291-0127-4B5A-AA4D-2A7DEBB5A070}" srcOrd="0" destOrd="0" presId="urn:microsoft.com/office/officeart/2005/8/layout/lProcess2"/>
    <dgm:cxn modelId="{36F8CCFD-AA61-4059-83E0-B6E7543D5D00}" type="presParOf" srcId="{3D77E291-0127-4B5A-AA4D-2A7DEBB5A070}" destId="{27F9B0A7-3E26-46B2-B729-096D24EEC335}" srcOrd="0" destOrd="0" presId="urn:microsoft.com/office/officeart/2005/8/layout/lProcess2"/>
    <dgm:cxn modelId="{0505718E-0062-45BC-8A40-A069C512B5ED}" type="presParOf" srcId="{3D77E291-0127-4B5A-AA4D-2A7DEBB5A070}" destId="{41F3BF35-19DC-435E-B04F-8C32D2E52768}" srcOrd="1" destOrd="0" presId="urn:microsoft.com/office/officeart/2005/8/layout/lProcess2"/>
    <dgm:cxn modelId="{7BC0A1DC-E858-4112-8052-5660C4B94FD6}" type="presParOf" srcId="{3D77E291-0127-4B5A-AA4D-2A7DEBB5A070}" destId="{48A8C5A1-A0EB-4ABE-B642-34402C334A47}"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59EF8A-756A-4981-9F72-AC21EB7A9FA0}" type="doc">
      <dgm:prSet loTypeId="urn:microsoft.com/office/officeart/2005/8/layout/chart3" loCatId="relationship" qsTypeId="urn:microsoft.com/office/officeart/2005/8/quickstyle/simple1" qsCatId="simple" csTypeId="urn:microsoft.com/office/officeart/2005/8/colors/accent1_2" csCatId="accent1" phldr="1"/>
      <dgm:spPr/>
    </dgm:pt>
    <dgm:pt modelId="{6B911579-88A5-4AEE-9544-1207E389B583}">
      <dgm:prSet phldrT="[Text]"/>
      <dgm:spPr/>
      <dgm:t>
        <a:bodyPr/>
        <a:lstStyle/>
        <a:p>
          <a:r>
            <a:rPr lang="en-US" dirty="0"/>
            <a:t>Development Team</a:t>
          </a:r>
        </a:p>
      </dgm:t>
    </dgm:pt>
    <dgm:pt modelId="{6F211862-7772-4BEA-8BAD-522C3DA5C247}" type="parTrans" cxnId="{FDA0483B-C167-450A-932E-55A2E4435D6A}">
      <dgm:prSet/>
      <dgm:spPr/>
      <dgm:t>
        <a:bodyPr/>
        <a:lstStyle/>
        <a:p>
          <a:endParaRPr lang="en-US"/>
        </a:p>
      </dgm:t>
    </dgm:pt>
    <dgm:pt modelId="{5BED786B-A150-46DB-89DD-D34B6E8AA8C0}" type="sibTrans" cxnId="{FDA0483B-C167-450A-932E-55A2E4435D6A}">
      <dgm:prSet/>
      <dgm:spPr/>
      <dgm:t>
        <a:bodyPr/>
        <a:lstStyle/>
        <a:p>
          <a:endParaRPr lang="en-US"/>
        </a:p>
      </dgm:t>
    </dgm:pt>
    <dgm:pt modelId="{879176CB-3C7C-40BF-8332-CD6780190905}">
      <dgm:prSet phldrT="[Text]"/>
      <dgm:spPr/>
      <dgm:t>
        <a:bodyPr/>
        <a:lstStyle/>
        <a:p>
          <a:r>
            <a:rPr lang="en-US" dirty="0"/>
            <a:t>Scrum Master</a:t>
          </a:r>
        </a:p>
      </dgm:t>
    </dgm:pt>
    <dgm:pt modelId="{F531C6C2-F57D-43D0-9123-43F62F13237A}" type="parTrans" cxnId="{0AC94618-74F4-4FD3-B396-53D7F75F0702}">
      <dgm:prSet/>
      <dgm:spPr/>
      <dgm:t>
        <a:bodyPr/>
        <a:lstStyle/>
        <a:p>
          <a:endParaRPr lang="en-US"/>
        </a:p>
      </dgm:t>
    </dgm:pt>
    <dgm:pt modelId="{DDDDAB03-2C42-4908-9B2E-E513DAE2E04C}" type="sibTrans" cxnId="{0AC94618-74F4-4FD3-B396-53D7F75F0702}">
      <dgm:prSet/>
      <dgm:spPr/>
      <dgm:t>
        <a:bodyPr/>
        <a:lstStyle/>
        <a:p>
          <a:endParaRPr lang="en-US"/>
        </a:p>
      </dgm:t>
    </dgm:pt>
    <dgm:pt modelId="{6B8D5A0F-BCB7-4FA1-B365-6C7F21F8D357}">
      <dgm:prSet phldrT="[Text]"/>
      <dgm:spPr/>
      <dgm:t>
        <a:bodyPr/>
        <a:lstStyle/>
        <a:p>
          <a:r>
            <a:rPr lang="en-US" dirty="0"/>
            <a:t>Product Owner</a:t>
          </a:r>
        </a:p>
      </dgm:t>
    </dgm:pt>
    <dgm:pt modelId="{6BE2A4B5-BE32-46E2-82C5-8052C9F60B0A}" type="parTrans" cxnId="{B987032F-6A46-4F93-A187-FCC92D38E01B}">
      <dgm:prSet/>
      <dgm:spPr/>
      <dgm:t>
        <a:bodyPr/>
        <a:lstStyle/>
        <a:p>
          <a:endParaRPr lang="en-US"/>
        </a:p>
      </dgm:t>
    </dgm:pt>
    <dgm:pt modelId="{E4547272-5DC3-4C34-B724-F46D2A06E415}" type="sibTrans" cxnId="{B987032F-6A46-4F93-A187-FCC92D38E01B}">
      <dgm:prSet/>
      <dgm:spPr/>
      <dgm:t>
        <a:bodyPr/>
        <a:lstStyle/>
        <a:p>
          <a:endParaRPr lang="en-US"/>
        </a:p>
      </dgm:t>
    </dgm:pt>
    <dgm:pt modelId="{0D754675-4C45-4E1F-894B-499EE1BEC033}" type="pres">
      <dgm:prSet presAssocID="{9859EF8A-756A-4981-9F72-AC21EB7A9FA0}" presName="compositeShape" presStyleCnt="0">
        <dgm:presLayoutVars>
          <dgm:chMax val="7"/>
          <dgm:dir/>
          <dgm:resizeHandles val="exact"/>
        </dgm:presLayoutVars>
      </dgm:prSet>
      <dgm:spPr/>
    </dgm:pt>
    <dgm:pt modelId="{E3124482-DDB3-435C-BC87-4FD20FFB7664}" type="pres">
      <dgm:prSet presAssocID="{9859EF8A-756A-4981-9F72-AC21EB7A9FA0}" presName="wedge1" presStyleLbl="node1" presStyleIdx="0" presStyleCnt="3" custLinFactNeighborX="-5288" custLinFactNeighborY="3090"/>
      <dgm:spPr/>
    </dgm:pt>
    <dgm:pt modelId="{B0BAD3DE-8E8A-429E-9EBE-018A41473173}" type="pres">
      <dgm:prSet presAssocID="{9859EF8A-756A-4981-9F72-AC21EB7A9FA0}" presName="wedge1Tx" presStyleLbl="node1" presStyleIdx="0" presStyleCnt="3">
        <dgm:presLayoutVars>
          <dgm:chMax val="0"/>
          <dgm:chPref val="0"/>
          <dgm:bulletEnabled val="1"/>
        </dgm:presLayoutVars>
      </dgm:prSet>
      <dgm:spPr/>
    </dgm:pt>
    <dgm:pt modelId="{2C56650F-36A2-4754-9D87-2165F9826D54}" type="pres">
      <dgm:prSet presAssocID="{9859EF8A-756A-4981-9F72-AC21EB7A9FA0}" presName="wedge2" presStyleLbl="node1" presStyleIdx="1" presStyleCnt="3"/>
      <dgm:spPr/>
    </dgm:pt>
    <dgm:pt modelId="{A3C40746-DA7F-472D-8BDC-15BEA3BBBEC9}" type="pres">
      <dgm:prSet presAssocID="{9859EF8A-756A-4981-9F72-AC21EB7A9FA0}" presName="wedge2Tx" presStyleLbl="node1" presStyleIdx="1" presStyleCnt="3">
        <dgm:presLayoutVars>
          <dgm:chMax val="0"/>
          <dgm:chPref val="0"/>
          <dgm:bulletEnabled val="1"/>
        </dgm:presLayoutVars>
      </dgm:prSet>
      <dgm:spPr/>
    </dgm:pt>
    <dgm:pt modelId="{95BC8CA8-841D-4C74-A2A0-CC850A7B9DBD}" type="pres">
      <dgm:prSet presAssocID="{9859EF8A-756A-4981-9F72-AC21EB7A9FA0}" presName="wedge3" presStyleLbl="node1" presStyleIdx="2" presStyleCnt="3" custLinFactNeighborX="-273" custLinFactNeighborY="171"/>
      <dgm:spPr/>
    </dgm:pt>
    <dgm:pt modelId="{9F83CE5C-B91A-4354-A35E-81A577E91D4A}" type="pres">
      <dgm:prSet presAssocID="{9859EF8A-756A-4981-9F72-AC21EB7A9FA0}" presName="wedge3Tx" presStyleLbl="node1" presStyleIdx="2" presStyleCnt="3">
        <dgm:presLayoutVars>
          <dgm:chMax val="0"/>
          <dgm:chPref val="0"/>
          <dgm:bulletEnabled val="1"/>
        </dgm:presLayoutVars>
      </dgm:prSet>
      <dgm:spPr/>
    </dgm:pt>
  </dgm:ptLst>
  <dgm:cxnLst>
    <dgm:cxn modelId="{1BD32D0E-5971-463E-850C-6FF80404E657}" type="presOf" srcId="{879176CB-3C7C-40BF-8332-CD6780190905}" destId="{A3C40746-DA7F-472D-8BDC-15BEA3BBBEC9}" srcOrd="1" destOrd="0" presId="urn:microsoft.com/office/officeart/2005/8/layout/chart3"/>
    <dgm:cxn modelId="{0AC94618-74F4-4FD3-B396-53D7F75F0702}" srcId="{9859EF8A-756A-4981-9F72-AC21EB7A9FA0}" destId="{879176CB-3C7C-40BF-8332-CD6780190905}" srcOrd="1" destOrd="0" parTransId="{F531C6C2-F57D-43D0-9123-43F62F13237A}" sibTransId="{DDDDAB03-2C42-4908-9B2E-E513DAE2E04C}"/>
    <dgm:cxn modelId="{71868C2B-CB94-470F-9C63-C207AD42A658}" type="presOf" srcId="{9859EF8A-756A-4981-9F72-AC21EB7A9FA0}" destId="{0D754675-4C45-4E1F-894B-499EE1BEC033}" srcOrd="0" destOrd="0" presId="urn:microsoft.com/office/officeart/2005/8/layout/chart3"/>
    <dgm:cxn modelId="{E622CE2D-BA79-49A1-A887-F96AA14DD94B}" type="presOf" srcId="{879176CB-3C7C-40BF-8332-CD6780190905}" destId="{2C56650F-36A2-4754-9D87-2165F9826D54}" srcOrd="0" destOrd="0" presId="urn:microsoft.com/office/officeart/2005/8/layout/chart3"/>
    <dgm:cxn modelId="{B987032F-6A46-4F93-A187-FCC92D38E01B}" srcId="{9859EF8A-756A-4981-9F72-AC21EB7A9FA0}" destId="{6B8D5A0F-BCB7-4FA1-B365-6C7F21F8D357}" srcOrd="2" destOrd="0" parTransId="{6BE2A4B5-BE32-46E2-82C5-8052C9F60B0A}" sibTransId="{E4547272-5DC3-4C34-B724-F46D2A06E415}"/>
    <dgm:cxn modelId="{FDA0483B-C167-450A-932E-55A2E4435D6A}" srcId="{9859EF8A-756A-4981-9F72-AC21EB7A9FA0}" destId="{6B911579-88A5-4AEE-9544-1207E389B583}" srcOrd="0" destOrd="0" parTransId="{6F211862-7772-4BEA-8BAD-522C3DA5C247}" sibTransId="{5BED786B-A150-46DB-89DD-D34B6E8AA8C0}"/>
    <dgm:cxn modelId="{CC220640-3C72-49F8-B1CF-0A8B34E81746}" type="presOf" srcId="{6B911579-88A5-4AEE-9544-1207E389B583}" destId="{E3124482-DDB3-435C-BC87-4FD20FFB7664}" srcOrd="0" destOrd="0" presId="urn:microsoft.com/office/officeart/2005/8/layout/chart3"/>
    <dgm:cxn modelId="{6B3DBC67-9370-467A-BF22-8B347A4A3509}" type="presOf" srcId="{6B8D5A0F-BCB7-4FA1-B365-6C7F21F8D357}" destId="{9F83CE5C-B91A-4354-A35E-81A577E91D4A}" srcOrd="1" destOrd="0" presId="urn:microsoft.com/office/officeart/2005/8/layout/chart3"/>
    <dgm:cxn modelId="{86A17194-5071-4EFA-A490-5969EB695CC4}" type="presOf" srcId="{6B8D5A0F-BCB7-4FA1-B365-6C7F21F8D357}" destId="{95BC8CA8-841D-4C74-A2A0-CC850A7B9DBD}" srcOrd="0" destOrd="0" presId="urn:microsoft.com/office/officeart/2005/8/layout/chart3"/>
    <dgm:cxn modelId="{9B7CEFEC-D00D-43BF-A605-8FA1F5477D50}" type="presOf" srcId="{6B911579-88A5-4AEE-9544-1207E389B583}" destId="{B0BAD3DE-8E8A-429E-9EBE-018A41473173}" srcOrd="1" destOrd="0" presId="urn:microsoft.com/office/officeart/2005/8/layout/chart3"/>
    <dgm:cxn modelId="{549069FD-28D7-451F-A056-0A707FF6C10D}" type="presParOf" srcId="{0D754675-4C45-4E1F-894B-499EE1BEC033}" destId="{E3124482-DDB3-435C-BC87-4FD20FFB7664}" srcOrd="0" destOrd="0" presId="urn:microsoft.com/office/officeart/2005/8/layout/chart3"/>
    <dgm:cxn modelId="{42047FF5-B3AE-4310-B728-DD0A81F100B5}" type="presParOf" srcId="{0D754675-4C45-4E1F-894B-499EE1BEC033}" destId="{B0BAD3DE-8E8A-429E-9EBE-018A41473173}" srcOrd="1" destOrd="0" presId="urn:microsoft.com/office/officeart/2005/8/layout/chart3"/>
    <dgm:cxn modelId="{F03C8E95-0F3B-439C-97AC-22CFCF86C448}" type="presParOf" srcId="{0D754675-4C45-4E1F-894B-499EE1BEC033}" destId="{2C56650F-36A2-4754-9D87-2165F9826D54}" srcOrd="2" destOrd="0" presId="urn:microsoft.com/office/officeart/2005/8/layout/chart3"/>
    <dgm:cxn modelId="{0D5BBA61-42F7-435D-BA02-A5B3C63BD0C4}" type="presParOf" srcId="{0D754675-4C45-4E1F-894B-499EE1BEC033}" destId="{A3C40746-DA7F-472D-8BDC-15BEA3BBBEC9}" srcOrd="3" destOrd="0" presId="urn:microsoft.com/office/officeart/2005/8/layout/chart3"/>
    <dgm:cxn modelId="{55B404F1-5E0B-4356-A3DF-C6E3E746C2C0}" type="presParOf" srcId="{0D754675-4C45-4E1F-894B-499EE1BEC033}" destId="{95BC8CA8-841D-4C74-A2A0-CC850A7B9DBD}" srcOrd="4" destOrd="0" presId="urn:microsoft.com/office/officeart/2005/8/layout/chart3"/>
    <dgm:cxn modelId="{F74DD00D-9C97-4D31-85E5-CE1568811071}" type="presParOf" srcId="{0D754675-4C45-4E1F-894B-499EE1BEC033}" destId="{9F83CE5C-B91A-4354-A35E-81A577E91D4A}"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188C6261-E838-4D31-AA24-3A3E50E7556E}">
      <dgm:prSet/>
      <dgm:spPr/>
      <dgm:t>
        <a:bodyPr/>
        <a:lstStyle/>
        <a:p>
          <a:r>
            <a:rPr lang="en-US" dirty="0">
              <a:ea typeface="Verdana" panose="020B0604030504040204" pitchFamily="34" charset="0"/>
              <a:cs typeface="Verdana" panose="020B0604030504040204" pitchFamily="34" charset="0"/>
            </a:rPr>
            <a:t>Map that contains a single goal, actors who can influence the goals, actions the actors can take, activities that help actors achieve the goals</a:t>
          </a:r>
          <a:endParaRPr lang="en-US" dirty="0"/>
        </a:p>
      </dgm:t>
    </dgm:pt>
    <dgm:pt modelId="{452F5D15-AB71-41B7-A744-23BAD7C4567A}" type="parTrans" cxnId="{5F85393B-1D7E-4978-AD40-F80ADE65EE77}">
      <dgm:prSet/>
      <dgm:spPr/>
      <dgm:t>
        <a:bodyPr/>
        <a:lstStyle/>
        <a:p>
          <a:endParaRPr lang="en-US"/>
        </a:p>
      </dgm:t>
    </dgm:pt>
    <dgm:pt modelId="{15109196-96E7-4D33-9F13-4354EADC0EB7}" type="sibTrans" cxnId="{5F85393B-1D7E-4978-AD40-F80ADE65EE7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Early &amp; often, when determining strategy, when identifying solution options</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7BAF1A8F-732D-4E84-8213-1B3BBCEBA118}">
      <dgm:prSet/>
      <dgm:spPr/>
      <dgm:t>
        <a:bodyPr/>
        <a:lstStyle/>
        <a:p>
          <a:r>
            <a:rPr lang="en-US" dirty="0"/>
            <a:t>Transparency to align stakeholders with organizational goals &amp; the creation of customer value</a:t>
          </a:r>
        </a:p>
      </dgm:t>
    </dgm:pt>
    <dgm:pt modelId="{C33D8215-FEE1-40C1-9324-FDCB568F09F6}" type="parTrans" cxnId="{C9867B88-5107-4E4B-BF0C-6B1A2DF8AA6B}">
      <dgm:prSet/>
      <dgm:spPr/>
      <dgm:t>
        <a:bodyPr/>
        <a:lstStyle/>
        <a:p>
          <a:endParaRPr lang="en-US"/>
        </a:p>
      </dgm:t>
    </dgm:pt>
    <dgm:pt modelId="{87FCE1CF-4E57-49B1-9B6E-1A9B56AEDE56}" type="sibTrans" cxnId="{C9867B88-5107-4E4B-BF0C-6B1A2DF8AA6B}">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1E54132A-613A-4844-BBEA-931F2AB0F21D}">
      <dgm:prSet/>
      <dgm:spPr/>
      <dgm:t>
        <a:bodyPr/>
        <a:lstStyle/>
        <a:p>
          <a:r>
            <a:rPr lang="en-US" dirty="0"/>
            <a:t>Keep it alive and easy to find</a:t>
          </a:r>
        </a:p>
      </dgm:t>
    </dgm:pt>
    <dgm:pt modelId="{C776CC9D-5858-46F4-9457-569923602A92}" type="parTrans" cxnId="{056D2928-8242-4F82-8EB3-AEE36A46A418}">
      <dgm:prSet/>
      <dgm:spPr/>
      <dgm:t>
        <a:bodyPr/>
        <a:lstStyle/>
        <a:p>
          <a:endParaRPr lang="en-US"/>
        </a:p>
      </dgm:t>
    </dgm:pt>
    <dgm:pt modelId="{65451424-400F-46A5-ABF1-BCE4A899C666}" type="sibTrans" cxnId="{056D2928-8242-4F82-8EB3-AEE36A46A418}">
      <dgm:prSet/>
      <dgm:spPr/>
      <dgm:t>
        <a:bodyPr/>
        <a:lstStyle/>
        <a:p>
          <a:endParaRPr lang="en-US"/>
        </a:p>
      </dgm:t>
    </dgm:pt>
    <dgm:pt modelId="{5FC7C58B-E10E-46BC-803C-0E431E1A67A0}">
      <dgm:prSet/>
      <dgm:spPr/>
      <dgm:t>
        <a:bodyPr/>
        <a:lstStyle/>
        <a:p>
          <a:r>
            <a:rPr lang="en-US" dirty="0"/>
            <a:t>Makes solution implementation quantifiable</a:t>
          </a:r>
        </a:p>
      </dgm:t>
    </dgm:pt>
    <dgm:pt modelId="{FAADA2B2-60AB-4B69-BC09-00A13CEEC93E}" type="parTrans" cxnId="{E5A4273B-43A5-4768-AC8A-D8C678B02128}">
      <dgm:prSet/>
      <dgm:spPr/>
    </dgm:pt>
    <dgm:pt modelId="{915BDCDC-4F06-497A-AA7B-57A95B7CE1FE}" type="sibTrans" cxnId="{E5A4273B-43A5-4768-AC8A-D8C678B02128}">
      <dgm:prSet/>
      <dgm:spPr/>
    </dgm:pt>
    <dgm:pt modelId="{62EFF47B-4EBA-488E-B72B-454A59122BA3}">
      <dgm:prSet/>
      <dgm:spPr/>
      <dgm:t>
        <a:bodyPr/>
        <a:lstStyle/>
        <a:p>
          <a:r>
            <a:rPr lang="en-US" dirty="0"/>
            <a:t>Keep it a visual map</a:t>
          </a:r>
        </a:p>
      </dgm:t>
    </dgm:pt>
    <dgm:pt modelId="{BE24E26D-5427-424D-BE8B-28211208DF55}" type="parTrans" cxnId="{967BB091-996E-43A9-98AC-31D8F1708786}">
      <dgm:prSet/>
      <dgm:spPr/>
    </dgm:pt>
    <dgm:pt modelId="{8C5A4CBF-B2F0-48BA-A8AF-7725348579E5}" type="sibTrans" cxnId="{967BB091-996E-43A9-98AC-31D8F1708786}">
      <dgm:prSet/>
      <dgm:spPr/>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89B7690E-6BFF-499A-8FFF-565E2002D80F}" type="presOf" srcId="{E5EE3B90-A901-440D-A37A-78720EF09B4E}" destId="{A6079DFA-4C41-40D1-BEF5-72722868517C}" srcOrd="0" destOrd="0" presId="urn:microsoft.com/office/officeart/2005/8/layout/vList3"/>
    <dgm:cxn modelId="{FBCA0625-F5B6-4F8A-9515-636E1DE0F501}" type="presOf" srcId="{7BAF1A8F-732D-4E84-8213-1B3BBCEBA118}" destId="{A6079DFA-4C41-40D1-BEF5-72722868517C}" srcOrd="0" destOrd="1" presId="urn:microsoft.com/office/officeart/2005/8/layout/vList3"/>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BFDE8F33-F854-4A52-9CB2-2AF305D470B9}" type="presOf" srcId="{1E54132A-613A-4844-BBEA-931F2AB0F21D}" destId="{89BD5409-1377-4D94-8F23-234A1A8D19CD}" srcOrd="0" destOrd="1" presId="urn:microsoft.com/office/officeart/2005/8/layout/vList3"/>
    <dgm:cxn modelId="{E5A4273B-43A5-4768-AC8A-D8C678B02128}" srcId="{E5EE3B90-A901-440D-A37A-78720EF09B4E}" destId="{5FC7C58B-E10E-46BC-803C-0E431E1A67A0}" srcOrd="1" destOrd="0" parTransId="{FAADA2B2-60AB-4B69-BC09-00A13CEEC93E}" sibTransId="{915BDCDC-4F06-497A-AA7B-57A95B7CE1FE}"/>
    <dgm:cxn modelId="{5F85393B-1D7E-4978-AD40-F80ADE65EE77}" srcId="{0DBCBD50-EC3D-47FF-8ACA-9EDCF5E889C6}" destId="{188C6261-E838-4D31-AA24-3A3E50E7556E}" srcOrd="0" destOrd="0" parTransId="{452F5D15-AB71-41B7-A744-23BAD7C4567A}" sibTransId="{15109196-96E7-4D33-9F13-4354EADC0EB7}"/>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E9CAFA70-2207-43F3-B8F9-BC3218D3FAD9}" type="presOf" srcId="{188C6261-E838-4D31-AA24-3A3E50E7556E}" destId="{3787E838-1F76-4730-8706-5720790510EC}" srcOrd="0" destOrd="1" presId="urn:microsoft.com/office/officeart/2005/8/layout/vList3"/>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C9867B88-5107-4E4B-BF0C-6B1A2DF8AA6B}" srcId="{E5EE3B90-A901-440D-A37A-78720EF09B4E}" destId="{7BAF1A8F-732D-4E84-8213-1B3BBCEBA118}" srcOrd="0" destOrd="0" parTransId="{C33D8215-FEE1-40C1-9324-FDCB568F09F6}" sibTransId="{87FCE1CF-4E57-49B1-9B6E-1A9B56AEDE56}"/>
    <dgm:cxn modelId="{967BB091-996E-43A9-98AC-31D8F1708786}" srcId="{399978C9-A41B-4114-9102-5DE4C69B5B0E}" destId="{62EFF47B-4EBA-488E-B72B-454A59122BA3}" srcOrd="1" destOrd="0" parTransId="{BE24E26D-5427-424D-BE8B-28211208DF55}" sibTransId="{8C5A4CBF-B2F0-48BA-A8AF-7725348579E5}"/>
    <dgm:cxn modelId="{94FD91A2-0ADD-43DF-9B62-F55AF39B8747}" type="presOf" srcId="{62EFF47B-4EBA-488E-B72B-454A59122BA3}" destId="{89BD5409-1377-4D94-8F23-234A1A8D19CD}" srcOrd="0" destOrd="2" presId="urn:microsoft.com/office/officeart/2005/8/layout/vList3"/>
    <dgm:cxn modelId="{2168A0C2-7269-448E-A453-FE4CFD8A9937}" srcId="{503C2A20-2214-4A7C-8170-F1839F28741F}" destId="{0DBCBD50-EC3D-47FF-8ACA-9EDCF5E889C6}" srcOrd="0" destOrd="0" parTransId="{E4DC1574-7749-4398-AE8D-7604AC2AA0C5}" sibTransId="{4429B6C6-B9D0-4B6F-9320-F2D594619911}"/>
    <dgm:cxn modelId="{5C5A0EC9-579F-498D-98D8-83F64EEF54FD}" type="presOf" srcId="{5FC7C58B-E10E-46BC-803C-0E431E1A67A0}" destId="{A6079DFA-4C41-40D1-BEF5-72722868517C}" srcOrd="0" destOrd="2" presId="urn:microsoft.com/office/officeart/2005/8/layout/vList3"/>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FBEDBF-48C0-44B3-84D9-538725D23584}"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en-US"/>
        </a:p>
      </dgm:t>
    </dgm:pt>
    <dgm:pt modelId="{DDF0FE81-ECD8-48A9-BD1C-CDADDEED3F20}">
      <dgm:prSet phldrT="[Text]"/>
      <dgm:spPr/>
      <dgm:t>
        <a:bodyPr/>
        <a:lstStyle/>
        <a:p>
          <a:r>
            <a:rPr lang="en-US" dirty="0"/>
            <a:t>Goal</a:t>
          </a:r>
        </a:p>
      </dgm:t>
    </dgm:pt>
    <dgm:pt modelId="{8EB4681C-4C85-429C-AA90-0775E1615AB3}" type="parTrans" cxnId="{0D7040E7-1CA7-445E-8E5C-E037E5E8CE48}">
      <dgm:prSet/>
      <dgm:spPr/>
      <dgm:t>
        <a:bodyPr/>
        <a:lstStyle/>
        <a:p>
          <a:endParaRPr lang="en-US"/>
        </a:p>
      </dgm:t>
    </dgm:pt>
    <dgm:pt modelId="{78246761-F6A3-455B-B897-D95F13A130EA}" type="sibTrans" cxnId="{0D7040E7-1CA7-445E-8E5C-E037E5E8CE48}">
      <dgm:prSet/>
      <dgm:spPr/>
      <dgm:t>
        <a:bodyPr/>
        <a:lstStyle/>
        <a:p>
          <a:endParaRPr lang="en-US"/>
        </a:p>
      </dgm:t>
    </dgm:pt>
    <dgm:pt modelId="{9B311DC2-D68E-4CA7-9D18-72C918845685}">
      <dgm:prSet phldrT="[Text]"/>
      <dgm:spPr/>
      <dgm:t>
        <a:bodyPr/>
        <a:lstStyle/>
        <a:p>
          <a:r>
            <a:rPr lang="en-US" dirty="0"/>
            <a:t>Actor</a:t>
          </a:r>
        </a:p>
      </dgm:t>
    </dgm:pt>
    <dgm:pt modelId="{28511ADF-908C-411F-BA9E-78D1FBE45DFD}" type="parTrans" cxnId="{6C033939-09C4-4213-AFA8-2C0064396FB4}">
      <dgm:prSet/>
      <dgm:spPr/>
      <dgm:t>
        <a:bodyPr/>
        <a:lstStyle/>
        <a:p>
          <a:endParaRPr lang="en-US"/>
        </a:p>
      </dgm:t>
    </dgm:pt>
    <dgm:pt modelId="{D8CBAFE5-276B-48FC-8AF3-B0E452F33716}" type="sibTrans" cxnId="{6C033939-09C4-4213-AFA8-2C0064396FB4}">
      <dgm:prSet/>
      <dgm:spPr/>
      <dgm:t>
        <a:bodyPr/>
        <a:lstStyle/>
        <a:p>
          <a:endParaRPr lang="en-US"/>
        </a:p>
      </dgm:t>
    </dgm:pt>
    <dgm:pt modelId="{7BC9328F-0444-4D53-8536-266FED948612}">
      <dgm:prSet phldrT="[Text]"/>
      <dgm:spPr/>
      <dgm:t>
        <a:bodyPr/>
        <a:lstStyle/>
        <a:p>
          <a:r>
            <a:rPr lang="en-US" dirty="0"/>
            <a:t>Behavior</a:t>
          </a:r>
        </a:p>
      </dgm:t>
    </dgm:pt>
    <dgm:pt modelId="{239C7D58-7011-47EA-9461-79A7E66CAFB5}" type="parTrans" cxnId="{C38F9F38-2B96-490F-A31C-17709C78032F}">
      <dgm:prSet/>
      <dgm:spPr/>
      <dgm:t>
        <a:bodyPr/>
        <a:lstStyle/>
        <a:p>
          <a:endParaRPr lang="en-US"/>
        </a:p>
      </dgm:t>
    </dgm:pt>
    <dgm:pt modelId="{E9D9CD3A-C212-44A7-AF2D-8D726E87D15E}" type="sibTrans" cxnId="{C38F9F38-2B96-490F-A31C-17709C78032F}">
      <dgm:prSet/>
      <dgm:spPr/>
      <dgm:t>
        <a:bodyPr/>
        <a:lstStyle/>
        <a:p>
          <a:endParaRPr lang="en-US"/>
        </a:p>
      </dgm:t>
    </dgm:pt>
    <dgm:pt modelId="{DCF96868-6D58-4037-B461-77ED9BBCEAEB}">
      <dgm:prSet phldrT="[Text]"/>
      <dgm:spPr/>
      <dgm:t>
        <a:bodyPr/>
        <a:lstStyle/>
        <a:p>
          <a:r>
            <a:rPr lang="en-US" dirty="0"/>
            <a:t>Deliverable</a:t>
          </a:r>
        </a:p>
      </dgm:t>
    </dgm:pt>
    <dgm:pt modelId="{A6D6A7DE-98E2-4DF0-A33A-10A953CA08D2}" type="parTrans" cxnId="{EBAAC7D0-548B-4128-92E3-903F064182DC}">
      <dgm:prSet/>
      <dgm:spPr/>
      <dgm:t>
        <a:bodyPr/>
        <a:lstStyle/>
        <a:p>
          <a:endParaRPr lang="en-US"/>
        </a:p>
      </dgm:t>
    </dgm:pt>
    <dgm:pt modelId="{20008D92-C0AA-464B-AAB9-A7F878BC9FF5}" type="sibTrans" cxnId="{EBAAC7D0-548B-4128-92E3-903F064182DC}">
      <dgm:prSet/>
      <dgm:spPr/>
      <dgm:t>
        <a:bodyPr/>
        <a:lstStyle/>
        <a:p>
          <a:endParaRPr lang="en-US"/>
        </a:p>
      </dgm:t>
    </dgm:pt>
    <dgm:pt modelId="{53B0F5BF-8E12-4CE5-8DDF-9D0E69351477}">
      <dgm:prSet phldrT="[Text]"/>
      <dgm:spPr/>
      <dgm:t>
        <a:bodyPr/>
        <a:lstStyle/>
        <a:p>
          <a:pPr algn="l"/>
          <a:r>
            <a:rPr lang="en-US" dirty="0"/>
            <a:t>Why?</a:t>
          </a:r>
        </a:p>
      </dgm:t>
    </dgm:pt>
    <dgm:pt modelId="{163D557F-E317-44D8-8FA0-408529F22101}" type="parTrans" cxnId="{F04375C6-A001-412A-A84E-A7443BD21E54}">
      <dgm:prSet/>
      <dgm:spPr/>
      <dgm:t>
        <a:bodyPr/>
        <a:lstStyle/>
        <a:p>
          <a:endParaRPr lang="en-US"/>
        </a:p>
      </dgm:t>
    </dgm:pt>
    <dgm:pt modelId="{14FE369E-A6BC-4C11-9B1D-1D9FFB9DDCA6}" type="sibTrans" cxnId="{F04375C6-A001-412A-A84E-A7443BD21E54}">
      <dgm:prSet/>
      <dgm:spPr/>
      <dgm:t>
        <a:bodyPr/>
        <a:lstStyle/>
        <a:p>
          <a:endParaRPr lang="en-US"/>
        </a:p>
      </dgm:t>
    </dgm:pt>
    <dgm:pt modelId="{C8AE2B19-DDA8-46F0-9ED4-B0893051CD56}">
      <dgm:prSet phldrT="[Text]"/>
      <dgm:spPr/>
      <dgm:t>
        <a:bodyPr/>
        <a:lstStyle/>
        <a:p>
          <a:pPr algn="l"/>
          <a:r>
            <a:rPr lang="en-US" dirty="0"/>
            <a:t>Who?</a:t>
          </a:r>
        </a:p>
      </dgm:t>
    </dgm:pt>
    <dgm:pt modelId="{BA828C07-0C93-4B5E-B2E7-5BF77D109D0E}" type="parTrans" cxnId="{9755D388-587E-4B5C-859C-903AE9994D12}">
      <dgm:prSet/>
      <dgm:spPr/>
      <dgm:t>
        <a:bodyPr/>
        <a:lstStyle/>
        <a:p>
          <a:endParaRPr lang="en-US"/>
        </a:p>
      </dgm:t>
    </dgm:pt>
    <dgm:pt modelId="{8E30FDF5-9129-421A-8A57-FCCD2605842F}" type="sibTrans" cxnId="{9755D388-587E-4B5C-859C-903AE9994D12}">
      <dgm:prSet/>
      <dgm:spPr/>
      <dgm:t>
        <a:bodyPr/>
        <a:lstStyle/>
        <a:p>
          <a:endParaRPr lang="en-US"/>
        </a:p>
      </dgm:t>
    </dgm:pt>
    <dgm:pt modelId="{0CDCB6B4-C360-43A6-9CD2-5781A6BACD04}">
      <dgm:prSet phldrT="[Text]"/>
      <dgm:spPr/>
      <dgm:t>
        <a:bodyPr/>
        <a:lstStyle/>
        <a:p>
          <a:pPr algn="l"/>
          <a:r>
            <a:rPr lang="en-US" dirty="0"/>
            <a:t>How?</a:t>
          </a:r>
        </a:p>
      </dgm:t>
    </dgm:pt>
    <dgm:pt modelId="{E22C6DD8-A0ED-4DB0-A098-D1D278F41D50}" type="parTrans" cxnId="{309643F7-E850-487E-AB9F-0247B511B224}">
      <dgm:prSet/>
      <dgm:spPr/>
      <dgm:t>
        <a:bodyPr/>
        <a:lstStyle/>
        <a:p>
          <a:endParaRPr lang="en-US"/>
        </a:p>
      </dgm:t>
    </dgm:pt>
    <dgm:pt modelId="{B8A32513-6177-462A-A2A2-560E1660D850}" type="sibTrans" cxnId="{309643F7-E850-487E-AB9F-0247B511B224}">
      <dgm:prSet/>
      <dgm:spPr/>
      <dgm:t>
        <a:bodyPr/>
        <a:lstStyle/>
        <a:p>
          <a:endParaRPr lang="en-US"/>
        </a:p>
      </dgm:t>
    </dgm:pt>
    <dgm:pt modelId="{49356719-4657-4345-BE7A-9081737C48EA}">
      <dgm:prSet phldrT="[Text]"/>
      <dgm:spPr/>
      <dgm:t>
        <a:bodyPr/>
        <a:lstStyle/>
        <a:p>
          <a:pPr algn="l"/>
          <a:r>
            <a:rPr lang="en-US" dirty="0"/>
            <a:t>What?</a:t>
          </a:r>
        </a:p>
      </dgm:t>
    </dgm:pt>
    <dgm:pt modelId="{EC365A84-1475-4FED-90E6-1DB31796E8AF}" type="parTrans" cxnId="{AFF3E1CA-5A5B-4331-8CD3-DDE748FD7097}">
      <dgm:prSet/>
      <dgm:spPr/>
      <dgm:t>
        <a:bodyPr/>
        <a:lstStyle/>
        <a:p>
          <a:endParaRPr lang="en-US"/>
        </a:p>
      </dgm:t>
    </dgm:pt>
    <dgm:pt modelId="{82C308E6-0C97-4A90-A097-E523D3BA37FB}" type="sibTrans" cxnId="{AFF3E1CA-5A5B-4331-8CD3-DDE748FD7097}">
      <dgm:prSet/>
      <dgm:spPr/>
      <dgm:t>
        <a:bodyPr/>
        <a:lstStyle/>
        <a:p>
          <a:endParaRPr lang="en-US"/>
        </a:p>
      </dgm:t>
    </dgm:pt>
    <dgm:pt modelId="{68ED868B-8628-4D61-8BC4-4DCBB4229E65}">
      <dgm:prSet phldrT="[Text]"/>
      <dgm:spPr/>
      <dgm:t>
        <a:bodyPr/>
        <a:lstStyle/>
        <a:p>
          <a:r>
            <a:rPr lang="en-US" dirty="0"/>
            <a:t>Behavior</a:t>
          </a:r>
        </a:p>
      </dgm:t>
    </dgm:pt>
    <dgm:pt modelId="{55E0B676-72E2-4A95-8D31-036F2FC786B1}" type="parTrans" cxnId="{7D37EFC1-9ACF-4DED-9C10-9303B561B8EA}">
      <dgm:prSet/>
      <dgm:spPr/>
      <dgm:t>
        <a:bodyPr/>
        <a:lstStyle/>
        <a:p>
          <a:endParaRPr lang="en-US"/>
        </a:p>
      </dgm:t>
    </dgm:pt>
    <dgm:pt modelId="{6A2AC879-25AC-4AE7-8140-2AB66792D8D4}" type="sibTrans" cxnId="{7D37EFC1-9ACF-4DED-9C10-9303B561B8EA}">
      <dgm:prSet/>
      <dgm:spPr/>
      <dgm:t>
        <a:bodyPr/>
        <a:lstStyle/>
        <a:p>
          <a:endParaRPr lang="en-US"/>
        </a:p>
      </dgm:t>
    </dgm:pt>
    <dgm:pt modelId="{8E349E94-9044-4E71-A65A-3536863518FB}">
      <dgm:prSet phldrT="[Text]"/>
      <dgm:spPr/>
      <dgm:t>
        <a:bodyPr/>
        <a:lstStyle/>
        <a:p>
          <a:r>
            <a:rPr lang="en-US" dirty="0"/>
            <a:t>Deliverable</a:t>
          </a:r>
        </a:p>
      </dgm:t>
    </dgm:pt>
    <dgm:pt modelId="{F401DDEE-B35D-4DB3-9CF0-CF31E766A5D5}" type="parTrans" cxnId="{DC49375A-BBED-4DA4-8304-4E4DAC0603C1}">
      <dgm:prSet/>
      <dgm:spPr/>
      <dgm:t>
        <a:bodyPr/>
        <a:lstStyle/>
        <a:p>
          <a:endParaRPr lang="en-US"/>
        </a:p>
      </dgm:t>
    </dgm:pt>
    <dgm:pt modelId="{957A231E-ED17-4476-AD44-8F3906099E61}" type="sibTrans" cxnId="{DC49375A-BBED-4DA4-8304-4E4DAC0603C1}">
      <dgm:prSet/>
      <dgm:spPr/>
      <dgm:t>
        <a:bodyPr/>
        <a:lstStyle/>
        <a:p>
          <a:endParaRPr lang="en-US"/>
        </a:p>
      </dgm:t>
    </dgm:pt>
    <dgm:pt modelId="{EDE2BF86-A114-4D84-93C8-CAD84E56B234}">
      <dgm:prSet phldrT="[Text]"/>
      <dgm:spPr/>
      <dgm:t>
        <a:bodyPr/>
        <a:lstStyle/>
        <a:p>
          <a:r>
            <a:rPr lang="en-US" dirty="0"/>
            <a:t>Deliverable</a:t>
          </a:r>
        </a:p>
      </dgm:t>
    </dgm:pt>
    <dgm:pt modelId="{9ED783CF-A74D-4AC8-93D8-5BA6521B6C7D}" type="parTrans" cxnId="{314EC22E-4D7B-49C1-B129-A86EDDFC068A}">
      <dgm:prSet/>
      <dgm:spPr/>
      <dgm:t>
        <a:bodyPr/>
        <a:lstStyle/>
        <a:p>
          <a:endParaRPr lang="en-US"/>
        </a:p>
      </dgm:t>
    </dgm:pt>
    <dgm:pt modelId="{C2E405AB-CDDE-4FBA-9BA1-98DD0CD8B113}" type="sibTrans" cxnId="{314EC22E-4D7B-49C1-B129-A86EDDFC068A}">
      <dgm:prSet/>
      <dgm:spPr/>
      <dgm:t>
        <a:bodyPr/>
        <a:lstStyle/>
        <a:p>
          <a:endParaRPr lang="en-US"/>
        </a:p>
      </dgm:t>
    </dgm:pt>
    <dgm:pt modelId="{05D2CD86-E9A2-4309-AFFB-B35D9BB81F21}">
      <dgm:prSet phldrT="[Text]"/>
      <dgm:spPr/>
      <dgm:t>
        <a:bodyPr/>
        <a:lstStyle/>
        <a:p>
          <a:r>
            <a:rPr lang="en-US" dirty="0"/>
            <a:t>Actor</a:t>
          </a:r>
        </a:p>
      </dgm:t>
    </dgm:pt>
    <dgm:pt modelId="{0843D551-FC73-4EFD-96E9-FB9BC16853CE}" type="parTrans" cxnId="{87CB6587-5F81-4914-8881-EC09F5C53578}">
      <dgm:prSet/>
      <dgm:spPr/>
      <dgm:t>
        <a:bodyPr/>
        <a:lstStyle/>
        <a:p>
          <a:endParaRPr lang="en-US"/>
        </a:p>
      </dgm:t>
    </dgm:pt>
    <dgm:pt modelId="{B473CDC5-ADFC-473E-B392-2889B52C578B}" type="sibTrans" cxnId="{87CB6587-5F81-4914-8881-EC09F5C53578}">
      <dgm:prSet/>
      <dgm:spPr/>
      <dgm:t>
        <a:bodyPr/>
        <a:lstStyle/>
        <a:p>
          <a:endParaRPr lang="en-US"/>
        </a:p>
      </dgm:t>
    </dgm:pt>
    <dgm:pt modelId="{88DAF298-B1E3-4EF7-AAAD-EFBA8426F8C6}">
      <dgm:prSet phldrT="[Text]"/>
      <dgm:spPr/>
      <dgm:t>
        <a:bodyPr/>
        <a:lstStyle/>
        <a:p>
          <a:r>
            <a:rPr lang="en-US" dirty="0"/>
            <a:t>Behavior</a:t>
          </a:r>
        </a:p>
      </dgm:t>
    </dgm:pt>
    <dgm:pt modelId="{77D2BFF9-14C5-4C9D-8F33-6AA9FE479D1A}" type="parTrans" cxnId="{FF8EE0E3-B62D-41BB-918E-C98445EB08FA}">
      <dgm:prSet/>
      <dgm:spPr/>
      <dgm:t>
        <a:bodyPr/>
        <a:lstStyle/>
        <a:p>
          <a:endParaRPr lang="en-US"/>
        </a:p>
      </dgm:t>
    </dgm:pt>
    <dgm:pt modelId="{EFEECC18-827D-47F1-8591-7AB9E2419F04}" type="sibTrans" cxnId="{FF8EE0E3-B62D-41BB-918E-C98445EB08FA}">
      <dgm:prSet/>
      <dgm:spPr/>
      <dgm:t>
        <a:bodyPr/>
        <a:lstStyle/>
        <a:p>
          <a:endParaRPr lang="en-US"/>
        </a:p>
      </dgm:t>
    </dgm:pt>
    <dgm:pt modelId="{106F0481-7431-451D-B9B4-EE1728239C2B}">
      <dgm:prSet phldrT="[Text]"/>
      <dgm:spPr/>
      <dgm:t>
        <a:bodyPr/>
        <a:lstStyle/>
        <a:p>
          <a:r>
            <a:rPr lang="en-US" dirty="0"/>
            <a:t>Deliverable</a:t>
          </a:r>
        </a:p>
      </dgm:t>
    </dgm:pt>
    <dgm:pt modelId="{25A6DB83-FB00-4411-AA51-D80700D812C6}" type="parTrans" cxnId="{53C2BB36-2204-406D-A4AA-DDE3AD5B089C}">
      <dgm:prSet/>
      <dgm:spPr/>
      <dgm:t>
        <a:bodyPr/>
        <a:lstStyle/>
        <a:p>
          <a:endParaRPr lang="en-US"/>
        </a:p>
      </dgm:t>
    </dgm:pt>
    <dgm:pt modelId="{988F4706-ADCE-4374-8262-B4A7A48196C1}" type="sibTrans" cxnId="{53C2BB36-2204-406D-A4AA-DDE3AD5B089C}">
      <dgm:prSet/>
      <dgm:spPr/>
      <dgm:t>
        <a:bodyPr/>
        <a:lstStyle/>
        <a:p>
          <a:endParaRPr lang="en-US"/>
        </a:p>
      </dgm:t>
    </dgm:pt>
    <dgm:pt modelId="{DFFA074B-B670-48BE-B0E2-ED8A9572EEDB}">
      <dgm:prSet phldrT="[Text]"/>
      <dgm:spPr/>
      <dgm:t>
        <a:bodyPr/>
        <a:lstStyle/>
        <a:p>
          <a:r>
            <a:rPr lang="en-US" dirty="0"/>
            <a:t>Deliverable</a:t>
          </a:r>
        </a:p>
      </dgm:t>
    </dgm:pt>
    <dgm:pt modelId="{5EA528D9-6B37-40C4-879C-4584FB8D7B38}" type="parTrans" cxnId="{44F0B460-59FE-4070-906F-A9C54B6D1124}">
      <dgm:prSet/>
      <dgm:spPr/>
      <dgm:t>
        <a:bodyPr/>
        <a:lstStyle/>
        <a:p>
          <a:endParaRPr lang="en-US"/>
        </a:p>
      </dgm:t>
    </dgm:pt>
    <dgm:pt modelId="{02236953-496E-433B-854C-6A9E38A5BF31}" type="sibTrans" cxnId="{44F0B460-59FE-4070-906F-A9C54B6D1124}">
      <dgm:prSet/>
      <dgm:spPr/>
      <dgm:t>
        <a:bodyPr/>
        <a:lstStyle/>
        <a:p>
          <a:endParaRPr lang="en-US"/>
        </a:p>
      </dgm:t>
    </dgm:pt>
    <dgm:pt modelId="{A92B1881-4284-488A-908B-161B12DE9E44}" type="pres">
      <dgm:prSet presAssocID="{11FBEDBF-48C0-44B3-84D9-538725D23584}" presName="mainComposite" presStyleCnt="0">
        <dgm:presLayoutVars>
          <dgm:chPref val="1"/>
          <dgm:dir/>
          <dgm:animOne val="branch"/>
          <dgm:animLvl val="lvl"/>
          <dgm:resizeHandles val="exact"/>
        </dgm:presLayoutVars>
      </dgm:prSet>
      <dgm:spPr/>
    </dgm:pt>
    <dgm:pt modelId="{42AB9228-D55E-4DE8-99B7-B40E1A63338C}" type="pres">
      <dgm:prSet presAssocID="{11FBEDBF-48C0-44B3-84D9-538725D23584}" presName="hierFlow" presStyleCnt="0"/>
      <dgm:spPr/>
    </dgm:pt>
    <dgm:pt modelId="{5DFB93E6-D93F-4835-AC00-38791A439220}" type="pres">
      <dgm:prSet presAssocID="{11FBEDBF-48C0-44B3-84D9-538725D23584}" presName="firstBuf" presStyleCnt="0"/>
      <dgm:spPr/>
    </dgm:pt>
    <dgm:pt modelId="{34C37B43-9179-422B-9914-68DBC433BA3E}" type="pres">
      <dgm:prSet presAssocID="{11FBEDBF-48C0-44B3-84D9-538725D23584}" presName="hierChild1" presStyleCnt="0">
        <dgm:presLayoutVars>
          <dgm:chPref val="1"/>
          <dgm:animOne val="branch"/>
          <dgm:animLvl val="lvl"/>
        </dgm:presLayoutVars>
      </dgm:prSet>
      <dgm:spPr/>
    </dgm:pt>
    <dgm:pt modelId="{969E9A35-CBBF-4CEA-AF8B-FD70B35658AF}" type="pres">
      <dgm:prSet presAssocID="{DDF0FE81-ECD8-48A9-BD1C-CDADDEED3F20}" presName="Name14" presStyleCnt="0"/>
      <dgm:spPr/>
    </dgm:pt>
    <dgm:pt modelId="{933A0D3E-322A-4660-8545-8543E007E75B}" type="pres">
      <dgm:prSet presAssocID="{DDF0FE81-ECD8-48A9-BD1C-CDADDEED3F20}" presName="level1Shape" presStyleLbl="node0" presStyleIdx="0" presStyleCnt="1">
        <dgm:presLayoutVars>
          <dgm:chPref val="3"/>
        </dgm:presLayoutVars>
      </dgm:prSet>
      <dgm:spPr/>
    </dgm:pt>
    <dgm:pt modelId="{F5AD56A5-9FFF-41B5-A81F-37FB3C8245C2}" type="pres">
      <dgm:prSet presAssocID="{DDF0FE81-ECD8-48A9-BD1C-CDADDEED3F20}" presName="hierChild2" presStyleCnt="0"/>
      <dgm:spPr/>
    </dgm:pt>
    <dgm:pt modelId="{56D21306-CB6E-47C7-AFA6-4B52E803E9A7}" type="pres">
      <dgm:prSet presAssocID="{28511ADF-908C-411F-BA9E-78D1FBE45DFD}" presName="Name19" presStyleLbl="parChTrans1D2" presStyleIdx="0" presStyleCnt="2"/>
      <dgm:spPr/>
    </dgm:pt>
    <dgm:pt modelId="{F9575594-4695-4897-B032-45EFD94ED8D6}" type="pres">
      <dgm:prSet presAssocID="{9B311DC2-D68E-4CA7-9D18-72C918845685}" presName="Name21" presStyleCnt="0"/>
      <dgm:spPr/>
    </dgm:pt>
    <dgm:pt modelId="{C21FAB38-8AF8-46EA-A77B-0E90ECD4BBDB}" type="pres">
      <dgm:prSet presAssocID="{9B311DC2-D68E-4CA7-9D18-72C918845685}" presName="level2Shape" presStyleLbl="node2" presStyleIdx="0" presStyleCnt="2"/>
      <dgm:spPr/>
    </dgm:pt>
    <dgm:pt modelId="{C98FB2C9-1D0F-4068-AD0E-16DCD953AED5}" type="pres">
      <dgm:prSet presAssocID="{9B311DC2-D68E-4CA7-9D18-72C918845685}" presName="hierChild3" presStyleCnt="0"/>
      <dgm:spPr/>
    </dgm:pt>
    <dgm:pt modelId="{29B43133-88C7-4531-9154-04CBBD7D77D7}" type="pres">
      <dgm:prSet presAssocID="{55E0B676-72E2-4A95-8D31-036F2FC786B1}" presName="Name19" presStyleLbl="parChTrans1D3" presStyleIdx="0" presStyleCnt="3"/>
      <dgm:spPr/>
    </dgm:pt>
    <dgm:pt modelId="{9F6E6177-C87E-408E-BBDF-921B46388108}" type="pres">
      <dgm:prSet presAssocID="{68ED868B-8628-4D61-8BC4-4DCBB4229E65}" presName="Name21" presStyleCnt="0"/>
      <dgm:spPr/>
    </dgm:pt>
    <dgm:pt modelId="{6C407F08-CBD4-4924-B96A-585BDD256D2D}" type="pres">
      <dgm:prSet presAssocID="{68ED868B-8628-4D61-8BC4-4DCBB4229E65}" presName="level2Shape" presStyleLbl="node3" presStyleIdx="0" presStyleCnt="3"/>
      <dgm:spPr/>
    </dgm:pt>
    <dgm:pt modelId="{24F05A42-5C8F-4F6E-9D0D-440F4BBDA119}" type="pres">
      <dgm:prSet presAssocID="{68ED868B-8628-4D61-8BC4-4DCBB4229E65}" presName="hierChild3" presStyleCnt="0"/>
      <dgm:spPr/>
    </dgm:pt>
    <dgm:pt modelId="{48CF75C5-2A13-4F01-95B3-61C6551F4897}" type="pres">
      <dgm:prSet presAssocID="{F401DDEE-B35D-4DB3-9CF0-CF31E766A5D5}" presName="Name19" presStyleLbl="parChTrans1D4" presStyleIdx="0" presStyleCnt="5"/>
      <dgm:spPr/>
    </dgm:pt>
    <dgm:pt modelId="{33FE4A43-3F83-4CDE-9C5A-3DE7B7C21A87}" type="pres">
      <dgm:prSet presAssocID="{8E349E94-9044-4E71-A65A-3536863518FB}" presName="Name21" presStyleCnt="0"/>
      <dgm:spPr/>
    </dgm:pt>
    <dgm:pt modelId="{5D969FDD-3FBF-4FF2-948B-5BCF0B38882C}" type="pres">
      <dgm:prSet presAssocID="{8E349E94-9044-4E71-A65A-3536863518FB}" presName="level2Shape" presStyleLbl="node4" presStyleIdx="0" presStyleCnt="5"/>
      <dgm:spPr/>
    </dgm:pt>
    <dgm:pt modelId="{B06BD078-A177-4A05-90E5-FDE67733635F}" type="pres">
      <dgm:prSet presAssocID="{8E349E94-9044-4E71-A65A-3536863518FB}" presName="hierChild3" presStyleCnt="0"/>
      <dgm:spPr/>
    </dgm:pt>
    <dgm:pt modelId="{B26CFB77-34E2-4FA1-8866-507B958BCEF8}" type="pres">
      <dgm:prSet presAssocID="{9ED783CF-A74D-4AC8-93D8-5BA6521B6C7D}" presName="Name19" presStyleLbl="parChTrans1D4" presStyleIdx="1" presStyleCnt="5"/>
      <dgm:spPr/>
    </dgm:pt>
    <dgm:pt modelId="{94949053-ACB0-47B3-A947-EE08594F444E}" type="pres">
      <dgm:prSet presAssocID="{EDE2BF86-A114-4D84-93C8-CAD84E56B234}" presName="Name21" presStyleCnt="0"/>
      <dgm:spPr/>
    </dgm:pt>
    <dgm:pt modelId="{CD8C1552-1A76-41E6-A6AB-462101B43E90}" type="pres">
      <dgm:prSet presAssocID="{EDE2BF86-A114-4D84-93C8-CAD84E56B234}" presName="level2Shape" presStyleLbl="node4" presStyleIdx="1" presStyleCnt="5"/>
      <dgm:spPr/>
    </dgm:pt>
    <dgm:pt modelId="{9B4D7D3B-EFFC-4DAE-9DB1-48C9C325DF9F}" type="pres">
      <dgm:prSet presAssocID="{EDE2BF86-A114-4D84-93C8-CAD84E56B234}" presName="hierChild3" presStyleCnt="0"/>
      <dgm:spPr/>
    </dgm:pt>
    <dgm:pt modelId="{52BC6CAC-6D06-4B94-85CB-6E5683996ACA}" type="pres">
      <dgm:prSet presAssocID="{239C7D58-7011-47EA-9461-79A7E66CAFB5}" presName="Name19" presStyleLbl="parChTrans1D3" presStyleIdx="1" presStyleCnt="3"/>
      <dgm:spPr/>
    </dgm:pt>
    <dgm:pt modelId="{A609AC74-F0CE-430E-BDC3-6E22B35F53AF}" type="pres">
      <dgm:prSet presAssocID="{7BC9328F-0444-4D53-8536-266FED948612}" presName="Name21" presStyleCnt="0"/>
      <dgm:spPr/>
    </dgm:pt>
    <dgm:pt modelId="{EC64CBD3-2260-4E22-B61D-935A1B0518D8}" type="pres">
      <dgm:prSet presAssocID="{7BC9328F-0444-4D53-8536-266FED948612}" presName="level2Shape" presStyleLbl="node3" presStyleIdx="1" presStyleCnt="3"/>
      <dgm:spPr/>
    </dgm:pt>
    <dgm:pt modelId="{75643462-0A96-4385-9A14-7B7843477BF9}" type="pres">
      <dgm:prSet presAssocID="{7BC9328F-0444-4D53-8536-266FED948612}" presName="hierChild3" presStyleCnt="0"/>
      <dgm:spPr/>
    </dgm:pt>
    <dgm:pt modelId="{CB9118F5-9A90-47AB-ABC9-67A6AD5F03C8}" type="pres">
      <dgm:prSet presAssocID="{A6D6A7DE-98E2-4DF0-A33A-10A953CA08D2}" presName="Name19" presStyleLbl="parChTrans1D4" presStyleIdx="2" presStyleCnt="5"/>
      <dgm:spPr/>
    </dgm:pt>
    <dgm:pt modelId="{F158592C-9F50-4393-B81A-A091CC225E4A}" type="pres">
      <dgm:prSet presAssocID="{DCF96868-6D58-4037-B461-77ED9BBCEAEB}" presName="Name21" presStyleCnt="0"/>
      <dgm:spPr/>
    </dgm:pt>
    <dgm:pt modelId="{BDA33044-9C1C-4588-8AA5-21E06698A307}" type="pres">
      <dgm:prSet presAssocID="{DCF96868-6D58-4037-B461-77ED9BBCEAEB}" presName="level2Shape" presStyleLbl="node4" presStyleIdx="2" presStyleCnt="5"/>
      <dgm:spPr/>
    </dgm:pt>
    <dgm:pt modelId="{DD9A7BE9-929F-4A8A-B0F2-691C53AEB8E5}" type="pres">
      <dgm:prSet presAssocID="{DCF96868-6D58-4037-B461-77ED9BBCEAEB}" presName="hierChild3" presStyleCnt="0"/>
      <dgm:spPr/>
    </dgm:pt>
    <dgm:pt modelId="{8A44A381-7B59-47C3-A6EA-BFF8DCBEC040}" type="pres">
      <dgm:prSet presAssocID="{0843D551-FC73-4EFD-96E9-FB9BC16853CE}" presName="Name19" presStyleLbl="parChTrans1D2" presStyleIdx="1" presStyleCnt="2"/>
      <dgm:spPr/>
    </dgm:pt>
    <dgm:pt modelId="{39864EE2-5B07-40D3-9498-517210B3B319}" type="pres">
      <dgm:prSet presAssocID="{05D2CD86-E9A2-4309-AFFB-B35D9BB81F21}" presName="Name21" presStyleCnt="0"/>
      <dgm:spPr/>
    </dgm:pt>
    <dgm:pt modelId="{369E8E24-F790-4742-9AFC-E8569614A218}" type="pres">
      <dgm:prSet presAssocID="{05D2CD86-E9A2-4309-AFFB-B35D9BB81F21}" presName="level2Shape" presStyleLbl="node2" presStyleIdx="1" presStyleCnt="2"/>
      <dgm:spPr/>
    </dgm:pt>
    <dgm:pt modelId="{61228ABA-6FCA-4946-8241-772E918EDBDE}" type="pres">
      <dgm:prSet presAssocID="{05D2CD86-E9A2-4309-AFFB-B35D9BB81F21}" presName="hierChild3" presStyleCnt="0"/>
      <dgm:spPr/>
    </dgm:pt>
    <dgm:pt modelId="{447FC15B-9925-4A5E-9FC8-D1B33CD62253}" type="pres">
      <dgm:prSet presAssocID="{77D2BFF9-14C5-4C9D-8F33-6AA9FE479D1A}" presName="Name19" presStyleLbl="parChTrans1D3" presStyleIdx="2" presStyleCnt="3"/>
      <dgm:spPr/>
    </dgm:pt>
    <dgm:pt modelId="{02E7FFCD-E518-4224-84BD-AAEE367D6A27}" type="pres">
      <dgm:prSet presAssocID="{88DAF298-B1E3-4EF7-AAAD-EFBA8426F8C6}" presName="Name21" presStyleCnt="0"/>
      <dgm:spPr/>
    </dgm:pt>
    <dgm:pt modelId="{F1940B77-460F-44B1-9B96-B926BE12ED24}" type="pres">
      <dgm:prSet presAssocID="{88DAF298-B1E3-4EF7-AAAD-EFBA8426F8C6}" presName="level2Shape" presStyleLbl="node3" presStyleIdx="2" presStyleCnt="3"/>
      <dgm:spPr/>
    </dgm:pt>
    <dgm:pt modelId="{2A9CD323-FFBD-40A8-B098-6B95E9299DDB}" type="pres">
      <dgm:prSet presAssocID="{88DAF298-B1E3-4EF7-AAAD-EFBA8426F8C6}" presName="hierChild3" presStyleCnt="0"/>
      <dgm:spPr/>
    </dgm:pt>
    <dgm:pt modelId="{CE225650-E481-4BCD-909E-E837CBC5EB73}" type="pres">
      <dgm:prSet presAssocID="{25A6DB83-FB00-4411-AA51-D80700D812C6}" presName="Name19" presStyleLbl="parChTrans1D4" presStyleIdx="3" presStyleCnt="5"/>
      <dgm:spPr/>
    </dgm:pt>
    <dgm:pt modelId="{7C3E3514-FA7B-41F6-A2F6-BE3AA57A5A41}" type="pres">
      <dgm:prSet presAssocID="{106F0481-7431-451D-B9B4-EE1728239C2B}" presName="Name21" presStyleCnt="0"/>
      <dgm:spPr/>
    </dgm:pt>
    <dgm:pt modelId="{20DC51F8-4136-4FFC-A896-40E5B9C02CB1}" type="pres">
      <dgm:prSet presAssocID="{106F0481-7431-451D-B9B4-EE1728239C2B}" presName="level2Shape" presStyleLbl="node4" presStyleIdx="3" presStyleCnt="5"/>
      <dgm:spPr/>
    </dgm:pt>
    <dgm:pt modelId="{A206D6FF-27EF-4F39-80D0-1749CE10B7DC}" type="pres">
      <dgm:prSet presAssocID="{106F0481-7431-451D-B9B4-EE1728239C2B}" presName="hierChild3" presStyleCnt="0"/>
      <dgm:spPr/>
    </dgm:pt>
    <dgm:pt modelId="{3D5EEF0D-2FAC-4D0E-92F2-47A7F8F6A861}" type="pres">
      <dgm:prSet presAssocID="{5EA528D9-6B37-40C4-879C-4584FB8D7B38}" presName="Name19" presStyleLbl="parChTrans1D4" presStyleIdx="4" presStyleCnt="5"/>
      <dgm:spPr/>
    </dgm:pt>
    <dgm:pt modelId="{3DFA0879-6D69-44C7-8754-F9C5FF4A5123}" type="pres">
      <dgm:prSet presAssocID="{DFFA074B-B670-48BE-B0E2-ED8A9572EEDB}" presName="Name21" presStyleCnt="0"/>
      <dgm:spPr/>
    </dgm:pt>
    <dgm:pt modelId="{3117ABB9-4289-404A-AD01-F1FF90356DA9}" type="pres">
      <dgm:prSet presAssocID="{DFFA074B-B670-48BE-B0E2-ED8A9572EEDB}" presName="level2Shape" presStyleLbl="node4" presStyleIdx="4" presStyleCnt="5"/>
      <dgm:spPr/>
    </dgm:pt>
    <dgm:pt modelId="{0D4E55F6-4C3A-4554-8E77-2BA21770CDB8}" type="pres">
      <dgm:prSet presAssocID="{DFFA074B-B670-48BE-B0E2-ED8A9572EEDB}" presName="hierChild3" presStyleCnt="0"/>
      <dgm:spPr/>
    </dgm:pt>
    <dgm:pt modelId="{570E71B2-3C7E-40AC-B672-EF097922ED9F}" type="pres">
      <dgm:prSet presAssocID="{11FBEDBF-48C0-44B3-84D9-538725D23584}" presName="bgShapesFlow" presStyleCnt="0"/>
      <dgm:spPr/>
    </dgm:pt>
    <dgm:pt modelId="{3FD2E934-3E99-4117-AAEF-6DB89C7BB6CA}" type="pres">
      <dgm:prSet presAssocID="{53B0F5BF-8E12-4CE5-8DDF-9D0E69351477}" presName="rectComp" presStyleCnt="0"/>
      <dgm:spPr/>
    </dgm:pt>
    <dgm:pt modelId="{1ADA4E73-AB97-43C4-B68E-CE285FDA2DD8}" type="pres">
      <dgm:prSet presAssocID="{53B0F5BF-8E12-4CE5-8DDF-9D0E69351477}" presName="bgRect" presStyleLbl="bgShp" presStyleIdx="0" presStyleCnt="4"/>
      <dgm:spPr/>
    </dgm:pt>
    <dgm:pt modelId="{0159825D-51AB-4845-8628-F95F2138BF8A}" type="pres">
      <dgm:prSet presAssocID="{53B0F5BF-8E12-4CE5-8DDF-9D0E69351477}" presName="bgRectTx" presStyleLbl="bgShp" presStyleIdx="0" presStyleCnt="4">
        <dgm:presLayoutVars>
          <dgm:bulletEnabled val="1"/>
        </dgm:presLayoutVars>
      </dgm:prSet>
      <dgm:spPr/>
    </dgm:pt>
    <dgm:pt modelId="{A78BEA4F-522E-489C-A354-9FA9E1CCFE6E}" type="pres">
      <dgm:prSet presAssocID="{53B0F5BF-8E12-4CE5-8DDF-9D0E69351477}" presName="spComp" presStyleCnt="0"/>
      <dgm:spPr/>
    </dgm:pt>
    <dgm:pt modelId="{FF9F6206-1F41-447D-9A65-00F78C1CA187}" type="pres">
      <dgm:prSet presAssocID="{53B0F5BF-8E12-4CE5-8DDF-9D0E69351477}" presName="vSp" presStyleCnt="0"/>
      <dgm:spPr/>
    </dgm:pt>
    <dgm:pt modelId="{CACB086E-9BD1-4733-B282-27A9DB781D53}" type="pres">
      <dgm:prSet presAssocID="{C8AE2B19-DDA8-46F0-9ED4-B0893051CD56}" presName="rectComp" presStyleCnt="0"/>
      <dgm:spPr/>
    </dgm:pt>
    <dgm:pt modelId="{812306C9-8B9F-4250-B93F-334F0C4DE52A}" type="pres">
      <dgm:prSet presAssocID="{C8AE2B19-DDA8-46F0-9ED4-B0893051CD56}" presName="bgRect" presStyleLbl="bgShp" presStyleIdx="1" presStyleCnt="4"/>
      <dgm:spPr/>
    </dgm:pt>
    <dgm:pt modelId="{4AE9B0F1-2862-4248-8515-4167C1EBD9A0}" type="pres">
      <dgm:prSet presAssocID="{C8AE2B19-DDA8-46F0-9ED4-B0893051CD56}" presName="bgRectTx" presStyleLbl="bgShp" presStyleIdx="1" presStyleCnt="4">
        <dgm:presLayoutVars>
          <dgm:bulletEnabled val="1"/>
        </dgm:presLayoutVars>
      </dgm:prSet>
      <dgm:spPr/>
    </dgm:pt>
    <dgm:pt modelId="{E8C0E7D6-CF8C-4035-AA6E-17B78A71F487}" type="pres">
      <dgm:prSet presAssocID="{C8AE2B19-DDA8-46F0-9ED4-B0893051CD56}" presName="spComp" presStyleCnt="0"/>
      <dgm:spPr/>
    </dgm:pt>
    <dgm:pt modelId="{E5DF1EBF-E7E8-4D31-BCE6-CC9361D66FD7}" type="pres">
      <dgm:prSet presAssocID="{C8AE2B19-DDA8-46F0-9ED4-B0893051CD56}" presName="vSp" presStyleCnt="0"/>
      <dgm:spPr/>
    </dgm:pt>
    <dgm:pt modelId="{717AFD94-1F54-46B9-9042-33363C2FD85F}" type="pres">
      <dgm:prSet presAssocID="{0CDCB6B4-C360-43A6-9CD2-5781A6BACD04}" presName="rectComp" presStyleCnt="0"/>
      <dgm:spPr/>
    </dgm:pt>
    <dgm:pt modelId="{3A920227-DB49-40D5-A7D7-F3118053E75E}" type="pres">
      <dgm:prSet presAssocID="{0CDCB6B4-C360-43A6-9CD2-5781A6BACD04}" presName="bgRect" presStyleLbl="bgShp" presStyleIdx="2" presStyleCnt="4"/>
      <dgm:spPr/>
    </dgm:pt>
    <dgm:pt modelId="{AD451042-74DA-4AB2-AC61-16EF8EEE014B}" type="pres">
      <dgm:prSet presAssocID="{0CDCB6B4-C360-43A6-9CD2-5781A6BACD04}" presName="bgRectTx" presStyleLbl="bgShp" presStyleIdx="2" presStyleCnt="4">
        <dgm:presLayoutVars>
          <dgm:bulletEnabled val="1"/>
        </dgm:presLayoutVars>
      </dgm:prSet>
      <dgm:spPr/>
    </dgm:pt>
    <dgm:pt modelId="{790B007D-B8B1-4C7A-A5D1-DF9DE8889FB6}" type="pres">
      <dgm:prSet presAssocID="{0CDCB6B4-C360-43A6-9CD2-5781A6BACD04}" presName="spComp" presStyleCnt="0"/>
      <dgm:spPr/>
    </dgm:pt>
    <dgm:pt modelId="{E33FF342-90CE-46B3-B1E7-BAA356458C8A}" type="pres">
      <dgm:prSet presAssocID="{0CDCB6B4-C360-43A6-9CD2-5781A6BACD04}" presName="vSp" presStyleCnt="0"/>
      <dgm:spPr/>
    </dgm:pt>
    <dgm:pt modelId="{EFCC1C3D-0A1A-46E0-A162-79520CF35129}" type="pres">
      <dgm:prSet presAssocID="{49356719-4657-4345-BE7A-9081737C48EA}" presName="rectComp" presStyleCnt="0"/>
      <dgm:spPr/>
    </dgm:pt>
    <dgm:pt modelId="{AA8151BC-39C5-432D-A8D5-D5E0DA732DBC}" type="pres">
      <dgm:prSet presAssocID="{49356719-4657-4345-BE7A-9081737C48EA}" presName="bgRect" presStyleLbl="bgShp" presStyleIdx="3" presStyleCnt="4"/>
      <dgm:spPr/>
    </dgm:pt>
    <dgm:pt modelId="{05D5BEEF-D38A-4F2D-8D8C-9901F9E69573}" type="pres">
      <dgm:prSet presAssocID="{49356719-4657-4345-BE7A-9081737C48EA}" presName="bgRectTx" presStyleLbl="bgShp" presStyleIdx="3" presStyleCnt="4">
        <dgm:presLayoutVars>
          <dgm:bulletEnabled val="1"/>
        </dgm:presLayoutVars>
      </dgm:prSet>
      <dgm:spPr/>
    </dgm:pt>
  </dgm:ptLst>
  <dgm:cxnLst>
    <dgm:cxn modelId="{7433F410-8757-4D8B-982E-D4EEFFD144FE}" type="presOf" srcId="{0CDCB6B4-C360-43A6-9CD2-5781A6BACD04}" destId="{3A920227-DB49-40D5-A7D7-F3118053E75E}" srcOrd="0" destOrd="0" presId="urn:microsoft.com/office/officeart/2005/8/layout/hierarchy6"/>
    <dgm:cxn modelId="{9AAFD220-AA94-4B4E-BA84-9A9599D83600}" type="presOf" srcId="{53B0F5BF-8E12-4CE5-8DDF-9D0E69351477}" destId="{0159825D-51AB-4845-8628-F95F2138BF8A}" srcOrd="1" destOrd="0" presId="urn:microsoft.com/office/officeart/2005/8/layout/hierarchy6"/>
    <dgm:cxn modelId="{272BA325-2854-42A7-B796-DB12A5F3007C}" type="presOf" srcId="{55E0B676-72E2-4A95-8D31-036F2FC786B1}" destId="{29B43133-88C7-4531-9154-04CBBD7D77D7}" srcOrd="0" destOrd="0" presId="urn:microsoft.com/office/officeart/2005/8/layout/hierarchy6"/>
    <dgm:cxn modelId="{6E4CDF28-ED9D-4704-AC14-D9C2A1E3BE71}" type="presOf" srcId="{5EA528D9-6B37-40C4-879C-4584FB8D7B38}" destId="{3D5EEF0D-2FAC-4D0E-92F2-47A7F8F6A861}" srcOrd="0" destOrd="0" presId="urn:microsoft.com/office/officeart/2005/8/layout/hierarchy6"/>
    <dgm:cxn modelId="{A80E1829-4D21-43FE-8771-EC9D2FBAF044}" type="presOf" srcId="{68ED868B-8628-4D61-8BC4-4DCBB4229E65}" destId="{6C407F08-CBD4-4924-B96A-585BDD256D2D}" srcOrd="0" destOrd="0" presId="urn:microsoft.com/office/officeart/2005/8/layout/hierarchy6"/>
    <dgm:cxn modelId="{C8527C2B-8016-41A9-B5E3-9187BC0B1826}" type="presOf" srcId="{88DAF298-B1E3-4EF7-AAAD-EFBA8426F8C6}" destId="{F1940B77-460F-44B1-9B96-B926BE12ED24}" srcOrd="0" destOrd="0" presId="urn:microsoft.com/office/officeart/2005/8/layout/hierarchy6"/>
    <dgm:cxn modelId="{314EC22E-4D7B-49C1-B129-A86EDDFC068A}" srcId="{68ED868B-8628-4D61-8BC4-4DCBB4229E65}" destId="{EDE2BF86-A114-4D84-93C8-CAD84E56B234}" srcOrd="1" destOrd="0" parTransId="{9ED783CF-A74D-4AC8-93D8-5BA6521B6C7D}" sibTransId="{C2E405AB-CDDE-4FBA-9BA1-98DD0CD8B113}"/>
    <dgm:cxn modelId="{5BD5EF33-3ADA-49A9-9B78-B018386CB64E}" type="presOf" srcId="{A6D6A7DE-98E2-4DF0-A33A-10A953CA08D2}" destId="{CB9118F5-9A90-47AB-ABC9-67A6AD5F03C8}" srcOrd="0" destOrd="0" presId="urn:microsoft.com/office/officeart/2005/8/layout/hierarchy6"/>
    <dgm:cxn modelId="{53C2BB36-2204-406D-A4AA-DDE3AD5B089C}" srcId="{88DAF298-B1E3-4EF7-AAAD-EFBA8426F8C6}" destId="{106F0481-7431-451D-B9B4-EE1728239C2B}" srcOrd="0" destOrd="0" parTransId="{25A6DB83-FB00-4411-AA51-D80700D812C6}" sibTransId="{988F4706-ADCE-4374-8262-B4A7A48196C1}"/>
    <dgm:cxn modelId="{C38F9F38-2B96-490F-A31C-17709C78032F}" srcId="{9B311DC2-D68E-4CA7-9D18-72C918845685}" destId="{7BC9328F-0444-4D53-8536-266FED948612}" srcOrd="1" destOrd="0" parTransId="{239C7D58-7011-47EA-9461-79A7E66CAFB5}" sibTransId="{E9D9CD3A-C212-44A7-AF2D-8D726E87D15E}"/>
    <dgm:cxn modelId="{6C033939-09C4-4213-AFA8-2C0064396FB4}" srcId="{DDF0FE81-ECD8-48A9-BD1C-CDADDEED3F20}" destId="{9B311DC2-D68E-4CA7-9D18-72C918845685}" srcOrd="0" destOrd="0" parTransId="{28511ADF-908C-411F-BA9E-78D1FBE45DFD}" sibTransId="{D8CBAFE5-276B-48FC-8AF3-B0E452F33716}"/>
    <dgm:cxn modelId="{6165733D-8626-4F3C-AEEE-83F10835CD3A}" type="presOf" srcId="{7BC9328F-0444-4D53-8536-266FED948612}" destId="{EC64CBD3-2260-4E22-B61D-935A1B0518D8}" srcOrd="0" destOrd="0" presId="urn:microsoft.com/office/officeart/2005/8/layout/hierarchy6"/>
    <dgm:cxn modelId="{44F0B460-59FE-4070-906F-A9C54B6D1124}" srcId="{88DAF298-B1E3-4EF7-AAAD-EFBA8426F8C6}" destId="{DFFA074B-B670-48BE-B0E2-ED8A9572EEDB}" srcOrd="1" destOrd="0" parTransId="{5EA528D9-6B37-40C4-879C-4584FB8D7B38}" sibTransId="{02236953-496E-433B-854C-6A9E38A5BF31}"/>
    <dgm:cxn modelId="{573A3161-C910-4DDC-8291-602CA65A1B38}" type="presOf" srcId="{49356719-4657-4345-BE7A-9081737C48EA}" destId="{AA8151BC-39C5-432D-A8D5-D5E0DA732DBC}" srcOrd="0" destOrd="0" presId="urn:microsoft.com/office/officeart/2005/8/layout/hierarchy6"/>
    <dgm:cxn modelId="{CBD2B444-5CF9-44B7-8338-A00CF2DC991C}" type="presOf" srcId="{C8AE2B19-DDA8-46F0-9ED4-B0893051CD56}" destId="{4AE9B0F1-2862-4248-8515-4167C1EBD9A0}" srcOrd="1" destOrd="0" presId="urn:microsoft.com/office/officeart/2005/8/layout/hierarchy6"/>
    <dgm:cxn modelId="{DEDA5466-F891-4F4E-9A0D-C28A9A5B8E19}" type="presOf" srcId="{DFFA074B-B670-48BE-B0E2-ED8A9572EEDB}" destId="{3117ABB9-4289-404A-AD01-F1FF90356DA9}" srcOrd="0" destOrd="0" presId="urn:microsoft.com/office/officeart/2005/8/layout/hierarchy6"/>
    <dgm:cxn modelId="{3C250E68-261F-46BD-8CBF-463BCBB838AB}" type="presOf" srcId="{8E349E94-9044-4E71-A65A-3536863518FB}" destId="{5D969FDD-3FBF-4FF2-948B-5BCF0B38882C}" srcOrd="0" destOrd="0" presId="urn:microsoft.com/office/officeart/2005/8/layout/hierarchy6"/>
    <dgm:cxn modelId="{1DDE114B-66F3-4168-ABBC-5AF5BE6790D0}" type="presOf" srcId="{106F0481-7431-451D-B9B4-EE1728239C2B}" destId="{20DC51F8-4136-4FFC-A896-40E5B9C02CB1}" srcOrd="0" destOrd="0" presId="urn:microsoft.com/office/officeart/2005/8/layout/hierarchy6"/>
    <dgm:cxn modelId="{CB18E272-87E7-456A-AD2E-0B619F37E941}" type="presOf" srcId="{C8AE2B19-DDA8-46F0-9ED4-B0893051CD56}" destId="{812306C9-8B9F-4250-B93F-334F0C4DE52A}" srcOrd="0" destOrd="0" presId="urn:microsoft.com/office/officeart/2005/8/layout/hierarchy6"/>
    <dgm:cxn modelId="{9BB81A54-F392-4FF4-BE1D-943623AB730B}" type="presOf" srcId="{0CDCB6B4-C360-43A6-9CD2-5781A6BACD04}" destId="{AD451042-74DA-4AB2-AC61-16EF8EEE014B}" srcOrd="1" destOrd="0" presId="urn:microsoft.com/office/officeart/2005/8/layout/hierarchy6"/>
    <dgm:cxn modelId="{DC49375A-BBED-4DA4-8304-4E4DAC0603C1}" srcId="{68ED868B-8628-4D61-8BC4-4DCBB4229E65}" destId="{8E349E94-9044-4E71-A65A-3536863518FB}" srcOrd="0" destOrd="0" parTransId="{F401DDEE-B35D-4DB3-9CF0-CF31E766A5D5}" sibTransId="{957A231E-ED17-4476-AD44-8F3906099E61}"/>
    <dgm:cxn modelId="{9119147F-6801-480B-95FA-DB17B9D4A37A}" type="presOf" srcId="{49356719-4657-4345-BE7A-9081737C48EA}" destId="{05D5BEEF-D38A-4F2D-8D8C-9901F9E69573}" srcOrd="1" destOrd="0" presId="urn:microsoft.com/office/officeart/2005/8/layout/hierarchy6"/>
    <dgm:cxn modelId="{87CB6587-5F81-4914-8881-EC09F5C53578}" srcId="{DDF0FE81-ECD8-48A9-BD1C-CDADDEED3F20}" destId="{05D2CD86-E9A2-4309-AFFB-B35D9BB81F21}" srcOrd="1" destOrd="0" parTransId="{0843D551-FC73-4EFD-96E9-FB9BC16853CE}" sibTransId="{B473CDC5-ADFC-473E-B392-2889B52C578B}"/>
    <dgm:cxn modelId="{560F8C87-01E8-4610-9F0E-8464291930CB}" type="presOf" srcId="{DDF0FE81-ECD8-48A9-BD1C-CDADDEED3F20}" destId="{933A0D3E-322A-4660-8545-8543E007E75B}" srcOrd="0" destOrd="0" presId="urn:microsoft.com/office/officeart/2005/8/layout/hierarchy6"/>
    <dgm:cxn modelId="{9755D388-587E-4B5C-859C-903AE9994D12}" srcId="{11FBEDBF-48C0-44B3-84D9-538725D23584}" destId="{C8AE2B19-DDA8-46F0-9ED4-B0893051CD56}" srcOrd="2" destOrd="0" parTransId="{BA828C07-0C93-4B5E-B2E7-5BF77D109D0E}" sibTransId="{8E30FDF5-9129-421A-8A57-FCCD2605842F}"/>
    <dgm:cxn modelId="{5964198F-6F2C-46C0-A0CE-8B348E11772D}" type="presOf" srcId="{DCF96868-6D58-4037-B461-77ED9BBCEAEB}" destId="{BDA33044-9C1C-4588-8AA5-21E06698A307}" srcOrd="0" destOrd="0" presId="urn:microsoft.com/office/officeart/2005/8/layout/hierarchy6"/>
    <dgm:cxn modelId="{2AC83B92-1CFD-49A5-AB56-8213DFAE0C46}" type="presOf" srcId="{05D2CD86-E9A2-4309-AFFB-B35D9BB81F21}" destId="{369E8E24-F790-4742-9AFC-E8569614A218}" srcOrd="0" destOrd="0" presId="urn:microsoft.com/office/officeart/2005/8/layout/hierarchy6"/>
    <dgm:cxn modelId="{2704CBAB-CC4B-4404-9E60-B17D4E45587B}" type="presOf" srcId="{28511ADF-908C-411F-BA9E-78D1FBE45DFD}" destId="{56D21306-CB6E-47C7-AFA6-4B52E803E9A7}" srcOrd="0" destOrd="0" presId="urn:microsoft.com/office/officeart/2005/8/layout/hierarchy6"/>
    <dgm:cxn modelId="{68FCFBB2-757F-4AB0-A449-ACD13997E9C7}" type="presOf" srcId="{11FBEDBF-48C0-44B3-84D9-538725D23584}" destId="{A92B1881-4284-488A-908B-161B12DE9E44}" srcOrd="0" destOrd="0" presId="urn:microsoft.com/office/officeart/2005/8/layout/hierarchy6"/>
    <dgm:cxn modelId="{A64A83B5-DD44-46E5-8F08-10B3C94DC433}" type="presOf" srcId="{9ED783CF-A74D-4AC8-93D8-5BA6521B6C7D}" destId="{B26CFB77-34E2-4FA1-8866-507B958BCEF8}" srcOrd="0" destOrd="0" presId="urn:microsoft.com/office/officeart/2005/8/layout/hierarchy6"/>
    <dgm:cxn modelId="{7D37EFC1-9ACF-4DED-9C10-9303B561B8EA}" srcId="{9B311DC2-D68E-4CA7-9D18-72C918845685}" destId="{68ED868B-8628-4D61-8BC4-4DCBB4229E65}" srcOrd="0" destOrd="0" parTransId="{55E0B676-72E2-4A95-8D31-036F2FC786B1}" sibTransId="{6A2AC879-25AC-4AE7-8140-2AB66792D8D4}"/>
    <dgm:cxn modelId="{F04375C6-A001-412A-A84E-A7443BD21E54}" srcId="{11FBEDBF-48C0-44B3-84D9-538725D23584}" destId="{53B0F5BF-8E12-4CE5-8DDF-9D0E69351477}" srcOrd="1" destOrd="0" parTransId="{163D557F-E317-44D8-8FA0-408529F22101}" sibTransId="{14FE369E-A6BC-4C11-9B1D-1D9FFB9DDCA6}"/>
    <dgm:cxn modelId="{AFF3E1CA-5A5B-4331-8CD3-DDE748FD7097}" srcId="{11FBEDBF-48C0-44B3-84D9-538725D23584}" destId="{49356719-4657-4345-BE7A-9081737C48EA}" srcOrd="4" destOrd="0" parTransId="{EC365A84-1475-4FED-90E6-1DB31796E8AF}" sibTransId="{82C308E6-0C97-4A90-A097-E523D3BA37FB}"/>
    <dgm:cxn modelId="{8748E8CB-9B8C-4B84-9A07-261231984257}" type="presOf" srcId="{F401DDEE-B35D-4DB3-9CF0-CF31E766A5D5}" destId="{48CF75C5-2A13-4F01-95B3-61C6551F4897}" srcOrd="0" destOrd="0" presId="urn:microsoft.com/office/officeart/2005/8/layout/hierarchy6"/>
    <dgm:cxn modelId="{94589ED0-2A78-4B59-A9CE-856C87632FD7}" type="presOf" srcId="{77D2BFF9-14C5-4C9D-8F33-6AA9FE479D1A}" destId="{447FC15B-9925-4A5E-9FC8-D1B33CD62253}" srcOrd="0" destOrd="0" presId="urn:microsoft.com/office/officeart/2005/8/layout/hierarchy6"/>
    <dgm:cxn modelId="{EBAAC7D0-548B-4128-92E3-903F064182DC}" srcId="{7BC9328F-0444-4D53-8536-266FED948612}" destId="{DCF96868-6D58-4037-B461-77ED9BBCEAEB}" srcOrd="0" destOrd="0" parTransId="{A6D6A7DE-98E2-4DF0-A33A-10A953CA08D2}" sibTransId="{20008D92-C0AA-464B-AAB9-A7F878BC9FF5}"/>
    <dgm:cxn modelId="{10D666D6-CE10-4997-963D-83AE1CE0C122}" type="presOf" srcId="{239C7D58-7011-47EA-9461-79A7E66CAFB5}" destId="{52BC6CAC-6D06-4B94-85CB-6E5683996ACA}" srcOrd="0" destOrd="0" presId="urn:microsoft.com/office/officeart/2005/8/layout/hierarchy6"/>
    <dgm:cxn modelId="{1C40B6DF-4547-464A-AD19-C91FEADF6731}" type="presOf" srcId="{0843D551-FC73-4EFD-96E9-FB9BC16853CE}" destId="{8A44A381-7B59-47C3-A6EA-BFF8DCBEC040}" srcOrd="0" destOrd="0" presId="urn:microsoft.com/office/officeart/2005/8/layout/hierarchy6"/>
    <dgm:cxn modelId="{FF8EE0E3-B62D-41BB-918E-C98445EB08FA}" srcId="{05D2CD86-E9A2-4309-AFFB-B35D9BB81F21}" destId="{88DAF298-B1E3-4EF7-AAAD-EFBA8426F8C6}" srcOrd="0" destOrd="0" parTransId="{77D2BFF9-14C5-4C9D-8F33-6AA9FE479D1A}" sibTransId="{EFEECC18-827D-47F1-8591-7AB9E2419F04}"/>
    <dgm:cxn modelId="{0D7040E7-1CA7-445E-8E5C-E037E5E8CE48}" srcId="{11FBEDBF-48C0-44B3-84D9-538725D23584}" destId="{DDF0FE81-ECD8-48A9-BD1C-CDADDEED3F20}" srcOrd="0" destOrd="0" parTransId="{8EB4681C-4C85-429C-AA90-0775E1615AB3}" sibTransId="{78246761-F6A3-455B-B897-D95F13A130EA}"/>
    <dgm:cxn modelId="{7789FAE9-EB9C-42F8-B0C7-C18A14BDB124}" type="presOf" srcId="{9B311DC2-D68E-4CA7-9D18-72C918845685}" destId="{C21FAB38-8AF8-46EA-A77B-0E90ECD4BBDB}" srcOrd="0" destOrd="0" presId="urn:microsoft.com/office/officeart/2005/8/layout/hierarchy6"/>
    <dgm:cxn modelId="{952056F1-8ED1-4922-83E4-A1A6E51CB2C9}" type="presOf" srcId="{25A6DB83-FB00-4411-AA51-D80700D812C6}" destId="{CE225650-E481-4BCD-909E-E837CBC5EB73}" srcOrd="0" destOrd="0" presId="urn:microsoft.com/office/officeart/2005/8/layout/hierarchy6"/>
    <dgm:cxn modelId="{DB97B6F4-B91F-43C3-BF05-5B45DEEBEE13}" type="presOf" srcId="{53B0F5BF-8E12-4CE5-8DDF-9D0E69351477}" destId="{1ADA4E73-AB97-43C4-B68E-CE285FDA2DD8}" srcOrd="0" destOrd="0" presId="urn:microsoft.com/office/officeart/2005/8/layout/hierarchy6"/>
    <dgm:cxn modelId="{F5EF8CF6-46EC-4330-82FE-083EF2FBD595}" type="presOf" srcId="{EDE2BF86-A114-4D84-93C8-CAD84E56B234}" destId="{CD8C1552-1A76-41E6-A6AB-462101B43E90}" srcOrd="0" destOrd="0" presId="urn:microsoft.com/office/officeart/2005/8/layout/hierarchy6"/>
    <dgm:cxn modelId="{309643F7-E850-487E-AB9F-0247B511B224}" srcId="{11FBEDBF-48C0-44B3-84D9-538725D23584}" destId="{0CDCB6B4-C360-43A6-9CD2-5781A6BACD04}" srcOrd="3" destOrd="0" parTransId="{E22C6DD8-A0ED-4DB0-A098-D1D278F41D50}" sibTransId="{B8A32513-6177-462A-A2A2-560E1660D850}"/>
    <dgm:cxn modelId="{BF22FEB9-FB38-4374-96CD-404EC3A450C7}" type="presParOf" srcId="{A92B1881-4284-488A-908B-161B12DE9E44}" destId="{42AB9228-D55E-4DE8-99B7-B40E1A63338C}" srcOrd="0" destOrd="0" presId="urn:microsoft.com/office/officeart/2005/8/layout/hierarchy6"/>
    <dgm:cxn modelId="{882828C6-FB65-4F16-9959-6A0C485E0B2F}" type="presParOf" srcId="{42AB9228-D55E-4DE8-99B7-B40E1A63338C}" destId="{5DFB93E6-D93F-4835-AC00-38791A439220}" srcOrd="0" destOrd="0" presId="urn:microsoft.com/office/officeart/2005/8/layout/hierarchy6"/>
    <dgm:cxn modelId="{4EFEF51F-ED04-4AD3-8F0D-52DA6AEC7F0E}" type="presParOf" srcId="{42AB9228-D55E-4DE8-99B7-B40E1A63338C}" destId="{34C37B43-9179-422B-9914-68DBC433BA3E}" srcOrd="1" destOrd="0" presId="urn:microsoft.com/office/officeart/2005/8/layout/hierarchy6"/>
    <dgm:cxn modelId="{CD92C6C6-E47D-476C-A1BE-D721E923BAF9}" type="presParOf" srcId="{34C37B43-9179-422B-9914-68DBC433BA3E}" destId="{969E9A35-CBBF-4CEA-AF8B-FD70B35658AF}" srcOrd="0" destOrd="0" presId="urn:microsoft.com/office/officeart/2005/8/layout/hierarchy6"/>
    <dgm:cxn modelId="{DC61A952-9F43-46EC-8656-F67A45D6E91B}" type="presParOf" srcId="{969E9A35-CBBF-4CEA-AF8B-FD70B35658AF}" destId="{933A0D3E-322A-4660-8545-8543E007E75B}" srcOrd="0" destOrd="0" presId="urn:microsoft.com/office/officeart/2005/8/layout/hierarchy6"/>
    <dgm:cxn modelId="{53E51956-10DB-4F4F-95D1-487C3A89E808}" type="presParOf" srcId="{969E9A35-CBBF-4CEA-AF8B-FD70B35658AF}" destId="{F5AD56A5-9FFF-41B5-A81F-37FB3C8245C2}" srcOrd="1" destOrd="0" presId="urn:microsoft.com/office/officeart/2005/8/layout/hierarchy6"/>
    <dgm:cxn modelId="{666B342A-A71D-4E5D-82F5-6ACCC5D91977}" type="presParOf" srcId="{F5AD56A5-9FFF-41B5-A81F-37FB3C8245C2}" destId="{56D21306-CB6E-47C7-AFA6-4B52E803E9A7}" srcOrd="0" destOrd="0" presId="urn:microsoft.com/office/officeart/2005/8/layout/hierarchy6"/>
    <dgm:cxn modelId="{B1477FD0-FF7B-4323-90AD-5F4BA5A38EFE}" type="presParOf" srcId="{F5AD56A5-9FFF-41B5-A81F-37FB3C8245C2}" destId="{F9575594-4695-4897-B032-45EFD94ED8D6}" srcOrd="1" destOrd="0" presId="urn:microsoft.com/office/officeart/2005/8/layout/hierarchy6"/>
    <dgm:cxn modelId="{77AE2B31-2BCB-4466-9EFE-BE53B43DEF17}" type="presParOf" srcId="{F9575594-4695-4897-B032-45EFD94ED8D6}" destId="{C21FAB38-8AF8-46EA-A77B-0E90ECD4BBDB}" srcOrd="0" destOrd="0" presId="urn:microsoft.com/office/officeart/2005/8/layout/hierarchy6"/>
    <dgm:cxn modelId="{CAA2DF6F-7BA1-47C7-957E-E7BB295566CC}" type="presParOf" srcId="{F9575594-4695-4897-B032-45EFD94ED8D6}" destId="{C98FB2C9-1D0F-4068-AD0E-16DCD953AED5}" srcOrd="1" destOrd="0" presId="urn:microsoft.com/office/officeart/2005/8/layout/hierarchy6"/>
    <dgm:cxn modelId="{28E73997-BBD7-4FB0-A598-61E4BF6161C4}" type="presParOf" srcId="{C98FB2C9-1D0F-4068-AD0E-16DCD953AED5}" destId="{29B43133-88C7-4531-9154-04CBBD7D77D7}" srcOrd="0" destOrd="0" presId="urn:microsoft.com/office/officeart/2005/8/layout/hierarchy6"/>
    <dgm:cxn modelId="{BE5CB4C9-6B1D-429D-8A51-90B2039F9FCC}" type="presParOf" srcId="{C98FB2C9-1D0F-4068-AD0E-16DCD953AED5}" destId="{9F6E6177-C87E-408E-BBDF-921B46388108}" srcOrd="1" destOrd="0" presId="urn:microsoft.com/office/officeart/2005/8/layout/hierarchy6"/>
    <dgm:cxn modelId="{08DF626B-CC70-438C-AA39-52D56D798B85}" type="presParOf" srcId="{9F6E6177-C87E-408E-BBDF-921B46388108}" destId="{6C407F08-CBD4-4924-B96A-585BDD256D2D}" srcOrd="0" destOrd="0" presId="urn:microsoft.com/office/officeart/2005/8/layout/hierarchy6"/>
    <dgm:cxn modelId="{98390EBA-2E1D-4FD5-82F7-452987A24847}" type="presParOf" srcId="{9F6E6177-C87E-408E-BBDF-921B46388108}" destId="{24F05A42-5C8F-4F6E-9D0D-440F4BBDA119}" srcOrd="1" destOrd="0" presId="urn:microsoft.com/office/officeart/2005/8/layout/hierarchy6"/>
    <dgm:cxn modelId="{3D721F5B-4C5C-46A3-851D-1DC806664AB3}" type="presParOf" srcId="{24F05A42-5C8F-4F6E-9D0D-440F4BBDA119}" destId="{48CF75C5-2A13-4F01-95B3-61C6551F4897}" srcOrd="0" destOrd="0" presId="urn:microsoft.com/office/officeart/2005/8/layout/hierarchy6"/>
    <dgm:cxn modelId="{F241BCBB-2995-4F56-8DBB-263F03EB89F4}" type="presParOf" srcId="{24F05A42-5C8F-4F6E-9D0D-440F4BBDA119}" destId="{33FE4A43-3F83-4CDE-9C5A-3DE7B7C21A87}" srcOrd="1" destOrd="0" presId="urn:microsoft.com/office/officeart/2005/8/layout/hierarchy6"/>
    <dgm:cxn modelId="{16E07A8C-9AA4-47FE-B9B9-6D70FF1E69D8}" type="presParOf" srcId="{33FE4A43-3F83-4CDE-9C5A-3DE7B7C21A87}" destId="{5D969FDD-3FBF-4FF2-948B-5BCF0B38882C}" srcOrd="0" destOrd="0" presId="urn:microsoft.com/office/officeart/2005/8/layout/hierarchy6"/>
    <dgm:cxn modelId="{57D21517-A393-4EC0-B0AA-BC9C130E820A}" type="presParOf" srcId="{33FE4A43-3F83-4CDE-9C5A-3DE7B7C21A87}" destId="{B06BD078-A177-4A05-90E5-FDE67733635F}" srcOrd="1" destOrd="0" presId="urn:microsoft.com/office/officeart/2005/8/layout/hierarchy6"/>
    <dgm:cxn modelId="{1B6CA5D3-77FD-4FF3-8DF9-02D96893B0A6}" type="presParOf" srcId="{24F05A42-5C8F-4F6E-9D0D-440F4BBDA119}" destId="{B26CFB77-34E2-4FA1-8866-507B958BCEF8}" srcOrd="2" destOrd="0" presId="urn:microsoft.com/office/officeart/2005/8/layout/hierarchy6"/>
    <dgm:cxn modelId="{FC909176-1369-4895-BFB8-AAA30C533528}" type="presParOf" srcId="{24F05A42-5C8F-4F6E-9D0D-440F4BBDA119}" destId="{94949053-ACB0-47B3-A947-EE08594F444E}" srcOrd="3" destOrd="0" presId="urn:microsoft.com/office/officeart/2005/8/layout/hierarchy6"/>
    <dgm:cxn modelId="{E40AF753-9FCA-4079-8B62-356E85409A19}" type="presParOf" srcId="{94949053-ACB0-47B3-A947-EE08594F444E}" destId="{CD8C1552-1A76-41E6-A6AB-462101B43E90}" srcOrd="0" destOrd="0" presId="urn:microsoft.com/office/officeart/2005/8/layout/hierarchy6"/>
    <dgm:cxn modelId="{B961AA8F-B1E6-4844-8BAB-4728A462AADC}" type="presParOf" srcId="{94949053-ACB0-47B3-A947-EE08594F444E}" destId="{9B4D7D3B-EFFC-4DAE-9DB1-48C9C325DF9F}" srcOrd="1" destOrd="0" presId="urn:microsoft.com/office/officeart/2005/8/layout/hierarchy6"/>
    <dgm:cxn modelId="{4D67019A-C164-4CEA-88F7-3D05D2BA6423}" type="presParOf" srcId="{C98FB2C9-1D0F-4068-AD0E-16DCD953AED5}" destId="{52BC6CAC-6D06-4B94-85CB-6E5683996ACA}" srcOrd="2" destOrd="0" presId="urn:microsoft.com/office/officeart/2005/8/layout/hierarchy6"/>
    <dgm:cxn modelId="{B6E29940-0250-447D-898F-AD2AFD6076B7}" type="presParOf" srcId="{C98FB2C9-1D0F-4068-AD0E-16DCD953AED5}" destId="{A609AC74-F0CE-430E-BDC3-6E22B35F53AF}" srcOrd="3" destOrd="0" presId="urn:microsoft.com/office/officeart/2005/8/layout/hierarchy6"/>
    <dgm:cxn modelId="{EFBECC9E-1A29-4747-8971-AA40DF422307}" type="presParOf" srcId="{A609AC74-F0CE-430E-BDC3-6E22B35F53AF}" destId="{EC64CBD3-2260-4E22-B61D-935A1B0518D8}" srcOrd="0" destOrd="0" presId="urn:microsoft.com/office/officeart/2005/8/layout/hierarchy6"/>
    <dgm:cxn modelId="{301C445C-626A-45AF-B274-6B29DF77F8A6}" type="presParOf" srcId="{A609AC74-F0CE-430E-BDC3-6E22B35F53AF}" destId="{75643462-0A96-4385-9A14-7B7843477BF9}" srcOrd="1" destOrd="0" presId="urn:microsoft.com/office/officeart/2005/8/layout/hierarchy6"/>
    <dgm:cxn modelId="{86277983-AB72-4402-BB04-BABE555F087A}" type="presParOf" srcId="{75643462-0A96-4385-9A14-7B7843477BF9}" destId="{CB9118F5-9A90-47AB-ABC9-67A6AD5F03C8}" srcOrd="0" destOrd="0" presId="urn:microsoft.com/office/officeart/2005/8/layout/hierarchy6"/>
    <dgm:cxn modelId="{B89A0C64-98A1-4431-BB23-3FA440CED587}" type="presParOf" srcId="{75643462-0A96-4385-9A14-7B7843477BF9}" destId="{F158592C-9F50-4393-B81A-A091CC225E4A}" srcOrd="1" destOrd="0" presId="urn:microsoft.com/office/officeart/2005/8/layout/hierarchy6"/>
    <dgm:cxn modelId="{84ACD0D4-304B-4858-ABC9-E68B245B253B}" type="presParOf" srcId="{F158592C-9F50-4393-B81A-A091CC225E4A}" destId="{BDA33044-9C1C-4588-8AA5-21E06698A307}" srcOrd="0" destOrd="0" presId="urn:microsoft.com/office/officeart/2005/8/layout/hierarchy6"/>
    <dgm:cxn modelId="{E50C8761-01F8-4D2E-BFA7-606E9A647BC2}" type="presParOf" srcId="{F158592C-9F50-4393-B81A-A091CC225E4A}" destId="{DD9A7BE9-929F-4A8A-B0F2-691C53AEB8E5}" srcOrd="1" destOrd="0" presId="urn:microsoft.com/office/officeart/2005/8/layout/hierarchy6"/>
    <dgm:cxn modelId="{826656DC-C423-46D4-8ADF-CB3C3E32BDE5}" type="presParOf" srcId="{F5AD56A5-9FFF-41B5-A81F-37FB3C8245C2}" destId="{8A44A381-7B59-47C3-A6EA-BFF8DCBEC040}" srcOrd="2" destOrd="0" presId="urn:microsoft.com/office/officeart/2005/8/layout/hierarchy6"/>
    <dgm:cxn modelId="{5A170756-7053-411C-93D8-DB0DF0E7DC2B}" type="presParOf" srcId="{F5AD56A5-9FFF-41B5-A81F-37FB3C8245C2}" destId="{39864EE2-5B07-40D3-9498-517210B3B319}" srcOrd="3" destOrd="0" presId="urn:microsoft.com/office/officeart/2005/8/layout/hierarchy6"/>
    <dgm:cxn modelId="{999B3AC3-9B26-4F5D-8B57-4E285B4D32F0}" type="presParOf" srcId="{39864EE2-5B07-40D3-9498-517210B3B319}" destId="{369E8E24-F790-4742-9AFC-E8569614A218}" srcOrd="0" destOrd="0" presId="urn:microsoft.com/office/officeart/2005/8/layout/hierarchy6"/>
    <dgm:cxn modelId="{985617F6-CDF8-46DD-85E5-566D2912AFB7}" type="presParOf" srcId="{39864EE2-5B07-40D3-9498-517210B3B319}" destId="{61228ABA-6FCA-4946-8241-772E918EDBDE}" srcOrd="1" destOrd="0" presId="urn:microsoft.com/office/officeart/2005/8/layout/hierarchy6"/>
    <dgm:cxn modelId="{2B19EBAC-4B10-4C90-9E9C-297A97C21E17}" type="presParOf" srcId="{61228ABA-6FCA-4946-8241-772E918EDBDE}" destId="{447FC15B-9925-4A5E-9FC8-D1B33CD62253}" srcOrd="0" destOrd="0" presId="urn:microsoft.com/office/officeart/2005/8/layout/hierarchy6"/>
    <dgm:cxn modelId="{F9BC8C1A-3946-4D70-BE03-1F0226235D65}" type="presParOf" srcId="{61228ABA-6FCA-4946-8241-772E918EDBDE}" destId="{02E7FFCD-E518-4224-84BD-AAEE367D6A27}" srcOrd="1" destOrd="0" presId="urn:microsoft.com/office/officeart/2005/8/layout/hierarchy6"/>
    <dgm:cxn modelId="{906472C4-518D-44C6-9D16-B318A09082F1}" type="presParOf" srcId="{02E7FFCD-E518-4224-84BD-AAEE367D6A27}" destId="{F1940B77-460F-44B1-9B96-B926BE12ED24}" srcOrd="0" destOrd="0" presId="urn:microsoft.com/office/officeart/2005/8/layout/hierarchy6"/>
    <dgm:cxn modelId="{E55D30A5-1193-4FFF-B3C4-89CAB88555EB}" type="presParOf" srcId="{02E7FFCD-E518-4224-84BD-AAEE367D6A27}" destId="{2A9CD323-FFBD-40A8-B098-6B95E9299DDB}" srcOrd="1" destOrd="0" presId="urn:microsoft.com/office/officeart/2005/8/layout/hierarchy6"/>
    <dgm:cxn modelId="{9FF5B040-0515-4C14-998F-F460E5FC05CE}" type="presParOf" srcId="{2A9CD323-FFBD-40A8-B098-6B95E9299DDB}" destId="{CE225650-E481-4BCD-909E-E837CBC5EB73}" srcOrd="0" destOrd="0" presId="urn:microsoft.com/office/officeart/2005/8/layout/hierarchy6"/>
    <dgm:cxn modelId="{30B8CE3E-A81C-44AB-A340-02BA07904C15}" type="presParOf" srcId="{2A9CD323-FFBD-40A8-B098-6B95E9299DDB}" destId="{7C3E3514-FA7B-41F6-A2F6-BE3AA57A5A41}" srcOrd="1" destOrd="0" presId="urn:microsoft.com/office/officeart/2005/8/layout/hierarchy6"/>
    <dgm:cxn modelId="{C52D265B-3177-4365-A58B-EA51C80C202E}" type="presParOf" srcId="{7C3E3514-FA7B-41F6-A2F6-BE3AA57A5A41}" destId="{20DC51F8-4136-4FFC-A896-40E5B9C02CB1}" srcOrd="0" destOrd="0" presId="urn:microsoft.com/office/officeart/2005/8/layout/hierarchy6"/>
    <dgm:cxn modelId="{BBAABBA6-789C-47DB-924E-5FA0CC5BADC8}" type="presParOf" srcId="{7C3E3514-FA7B-41F6-A2F6-BE3AA57A5A41}" destId="{A206D6FF-27EF-4F39-80D0-1749CE10B7DC}" srcOrd="1" destOrd="0" presId="urn:microsoft.com/office/officeart/2005/8/layout/hierarchy6"/>
    <dgm:cxn modelId="{29FFD938-B797-42EC-BE64-1313C64C674C}" type="presParOf" srcId="{2A9CD323-FFBD-40A8-B098-6B95E9299DDB}" destId="{3D5EEF0D-2FAC-4D0E-92F2-47A7F8F6A861}" srcOrd="2" destOrd="0" presId="urn:microsoft.com/office/officeart/2005/8/layout/hierarchy6"/>
    <dgm:cxn modelId="{31B6B1CC-A65B-4AAF-9DCA-489250EA2EFC}" type="presParOf" srcId="{2A9CD323-FFBD-40A8-B098-6B95E9299DDB}" destId="{3DFA0879-6D69-44C7-8754-F9C5FF4A5123}" srcOrd="3" destOrd="0" presId="urn:microsoft.com/office/officeart/2005/8/layout/hierarchy6"/>
    <dgm:cxn modelId="{313FFA4B-60FB-41AB-9AB6-D430EA102661}" type="presParOf" srcId="{3DFA0879-6D69-44C7-8754-F9C5FF4A5123}" destId="{3117ABB9-4289-404A-AD01-F1FF90356DA9}" srcOrd="0" destOrd="0" presId="urn:microsoft.com/office/officeart/2005/8/layout/hierarchy6"/>
    <dgm:cxn modelId="{06DE3BC5-C343-4FAA-9449-D07D72217DC7}" type="presParOf" srcId="{3DFA0879-6D69-44C7-8754-F9C5FF4A5123}" destId="{0D4E55F6-4C3A-4554-8E77-2BA21770CDB8}" srcOrd="1" destOrd="0" presId="urn:microsoft.com/office/officeart/2005/8/layout/hierarchy6"/>
    <dgm:cxn modelId="{F3A1187C-FFF3-457E-9822-6718AABB22A4}" type="presParOf" srcId="{A92B1881-4284-488A-908B-161B12DE9E44}" destId="{570E71B2-3C7E-40AC-B672-EF097922ED9F}" srcOrd="1" destOrd="0" presId="urn:microsoft.com/office/officeart/2005/8/layout/hierarchy6"/>
    <dgm:cxn modelId="{3EA23174-945E-4C10-B35E-79B09C8FDFB8}" type="presParOf" srcId="{570E71B2-3C7E-40AC-B672-EF097922ED9F}" destId="{3FD2E934-3E99-4117-AAEF-6DB89C7BB6CA}" srcOrd="0" destOrd="0" presId="urn:microsoft.com/office/officeart/2005/8/layout/hierarchy6"/>
    <dgm:cxn modelId="{4D6C598A-4A18-4312-B85A-E8D3AB3C34D3}" type="presParOf" srcId="{3FD2E934-3E99-4117-AAEF-6DB89C7BB6CA}" destId="{1ADA4E73-AB97-43C4-B68E-CE285FDA2DD8}" srcOrd="0" destOrd="0" presId="urn:microsoft.com/office/officeart/2005/8/layout/hierarchy6"/>
    <dgm:cxn modelId="{8A9D96C1-B4CB-498E-8E0B-BC182CFACE00}" type="presParOf" srcId="{3FD2E934-3E99-4117-AAEF-6DB89C7BB6CA}" destId="{0159825D-51AB-4845-8628-F95F2138BF8A}" srcOrd="1" destOrd="0" presId="urn:microsoft.com/office/officeart/2005/8/layout/hierarchy6"/>
    <dgm:cxn modelId="{8205CD3D-5BF9-4BD3-977F-A93ECC5F1BE3}" type="presParOf" srcId="{570E71B2-3C7E-40AC-B672-EF097922ED9F}" destId="{A78BEA4F-522E-489C-A354-9FA9E1CCFE6E}" srcOrd="1" destOrd="0" presId="urn:microsoft.com/office/officeart/2005/8/layout/hierarchy6"/>
    <dgm:cxn modelId="{DEFF84C8-3D98-4186-BB8C-E3FF001F76BE}" type="presParOf" srcId="{A78BEA4F-522E-489C-A354-9FA9E1CCFE6E}" destId="{FF9F6206-1F41-447D-9A65-00F78C1CA187}" srcOrd="0" destOrd="0" presId="urn:microsoft.com/office/officeart/2005/8/layout/hierarchy6"/>
    <dgm:cxn modelId="{D712A8E8-6E68-4626-A8CD-EBCBD066D4E3}" type="presParOf" srcId="{570E71B2-3C7E-40AC-B672-EF097922ED9F}" destId="{CACB086E-9BD1-4733-B282-27A9DB781D53}" srcOrd="2" destOrd="0" presId="urn:microsoft.com/office/officeart/2005/8/layout/hierarchy6"/>
    <dgm:cxn modelId="{B7432CEC-44C4-4E50-9B71-9FEC0498E3C3}" type="presParOf" srcId="{CACB086E-9BD1-4733-B282-27A9DB781D53}" destId="{812306C9-8B9F-4250-B93F-334F0C4DE52A}" srcOrd="0" destOrd="0" presId="urn:microsoft.com/office/officeart/2005/8/layout/hierarchy6"/>
    <dgm:cxn modelId="{C0FE569D-F3C8-47D6-A4DF-F3F3913CEDAA}" type="presParOf" srcId="{CACB086E-9BD1-4733-B282-27A9DB781D53}" destId="{4AE9B0F1-2862-4248-8515-4167C1EBD9A0}" srcOrd="1" destOrd="0" presId="urn:microsoft.com/office/officeart/2005/8/layout/hierarchy6"/>
    <dgm:cxn modelId="{B5B90B2A-0CAD-4ED6-95D2-4DCA268CE84D}" type="presParOf" srcId="{570E71B2-3C7E-40AC-B672-EF097922ED9F}" destId="{E8C0E7D6-CF8C-4035-AA6E-17B78A71F487}" srcOrd="3" destOrd="0" presId="urn:microsoft.com/office/officeart/2005/8/layout/hierarchy6"/>
    <dgm:cxn modelId="{90A7A2A8-92D2-462E-8D27-F4A5E9EAF12D}" type="presParOf" srcId="{E8C0E7D6-CF8C-4035-AA6E-17B78A71F487}" destId="{E5DF1EBF-E7E8-4D31-BCE6-CC9361D66FD7}" srcOrd="0" destOrd="0" presId="urn:microsoft.com/office/officeart/2005/8/layout/hierarchy6"/>
    <dgm:cxn modelId="{6207B7C1-C5D6-4186-A674-8919F228115E}" type="presParOf" srcId="{570E71B2-3C7E-40AC-B672-EF097922ED9F}" destId="{717AFD94-1F54-46B9-9042-33363C2FD85F}" srcOrd="4" destOrd="0" presId="urn:microsoft.com/office/officeart/2005/8/layout/hierarchy6"/>
    <dgm:cxn modelId="{F1527413-E04C-4F0C-9410-0110F113D1E1}" type="presParOf" srcId="{717AFD94-1F54-46B9-9042-33363C2FD85F}" destId="{3A920227-DB49-40D5-A7D7-F3118053E75E}" srcOrd="0" destOrd="0" presId="urn:microsoft.com/office/officeart/2005/8/layout/hierarchy6"/>
    <dgm:cxn modelId="{6DEBAD56-B7B5-4D41-883C-2E636E340120}" type="presParOf" srcId="{717AFD94-1F54-46B9-9042-33363C2FD85F}" destId="{AD451042-74DA-4AB2-AC61-16EF8EEE014B}" srcOrd="1" destOrd="0" presId="urn:microsoft.com/office/officeart/2005/8/layout/hierarchy6"/>
    <dgm:cxn modelId="{DB6B8D97-08B7-4C9A-BC9B-6C3997E99B20}" type="presParOf" srcId="{570E71B2-3C7E-40AC-B672-EF097922ED9F}" destId="{790B007D-B8B1-4C7A-A5D1-DF9DE8889FB6}" srcOrd="5" destOrd="0" presId="urn:microsoft.com/office/officeart/2005/8/layout/hierarchy6"/>
    <dgm:cxn modelId="{00090DB2-6954-4484-855E-38860A0DAED1}" type="presParOf" srcId="{790B007D-B8B1-4C7A-A5D1-DF9DE8889FB6}" destId="{E33FF342-90CE-46B3-B1E7-BAA356458C8A}" srcOrd="0" destOrd="0" presId="urn:microsoft.com/office/officeart/2005/8/layout/hierarchy6"/>
    <dgm:cxn modelId="{7F99F654-ACF0-4186-9CC2-072802EF2718}" type="presParOf" srcId="{570E71B2-3C7E-40AC-B672-EF097922ED9F}" destId="{EFCC1C3D-0A1A-46E0-A162-79520CF35129}" srcOrd="6" destOrd="0" presId="urn:microsoft.com/office/officeart/2005/8/layout/hierarchy6"/>
    <dgm:cxn modelId="{5E145127-2772-48C6-89E1-6EACF3FA2528}" type="presParOf" srcId="{EFCC1C3D-0A1A-46E0-A162-79520CF35129}" destId="{AA8151BC-39C5-432D-A8D5-D5E0DA732DBC}" srcOrd="0" destOrd="0" presId="urn:microsoft.com/office/officeart/2005/8/layout/hierarchy6"/>
    <dgm:cxn modelId="{F50BAE64-2104-4C33-95A1-9B5225BEFDFC}" type="presParOf" srcId="{EFCC1C3D-0A1A-46E0-A162-79520CF35129}" destId="{05D5BEEF-D38A-4F2D-8D8C-9901F9E6957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FBEDBF-48C0-44B3-84D9-538725D23584}"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en-US"/>
        </a:p>
      </dgm:t>
    </dgm:pt>
    <dgm:pt modelId="{DDF0FE81-ECD8-48A9-BD1C-CDADDEED3F20}">
      <dgm:prSet phldrT="[Text]"/>
      <dgm:spPr/>
      <dgm:t>
        <a:bodyPr/>
        <a:lstStyle/>
        <a:p>
          <a:r>
            <a:rPr lang="en-US" dirty="0"/>
            <a:t>Increase customer retention by 20% in 1 year</a:t>
          </a:r>
        </a:p>
      </dgm:t>
    </dgm:pt>
    <dgm:pt modelId="{8EB4681C-4C85-429C-AA90-0775E1615AB3}" type="parTrans" cxnId="{0D7040E7-1CA7-445E-8E5C-E037E5E8CE48}">
      <dgm:prSet/>
      <dgm:spPr/>
      <dgm:t>
        <a:bodyPr/>
        <a:lstStyle/>
        <a:p>
          <a:endParaRPr lang="en-US"/>
        </a:p>
      </dgm:t>
    </dgm:pt>
    <dgm:pt modelId="{78246761-F6A3-455B-B897-D95F13A130EA}" type="sibTrans" cxnId="{0D7040E7-1CA7-445E-8E5C-E037E5E8CE48}">
      <dgm:prSet/>
      <dgm:spPr/>
      <dgm:t>
        <a:bodyPr/>
        <a:lstStyle/>
        <a:p>
          <a:endParaRPr lang="en-US"/>
        </a:p>
      </dgm:t>
    </dgm:pt>
    <dgm:pt modelId="{9B311DC2-D68E-4CA7-9D18-72C918845685}">
      <dgm:prSet phldrT="[Text]"/>
      <dgm:spPr/>
      <dgm:t>
        <a:bodyPr/>
        <a:lstStyle/>
        <a:p>
          <a:r>
            <a:rPr lang="en-US" dirty="0"/>
            <a:t>Customers</a:t>
          </a:r>
        </a:p>
      </dgm:t>
    </dgm:pt>
    <dgm:pt modelId="{28511ADF-908C-411F-BA9E-78D1FBE45DFD}" type="parTrans" cxnId="{6C033939-09C4-4213-AFA8-2C0064396FB4}">
      <dgm:prSet/>
      <dgm:spPr/>
      <dgm:t>
        <a:bodyPr/>
        <a:lstStyle/>
        <a:p>
          <a:endParaRPr lang="en-US"/>
        </a:p>
      </dgm:t>
    </dgm:pt>
    <dgm:pt modelId="{D8CBAFE5-276B-48FC-8AF3-B0E452F33716}" type="sibTrans" cxnId="{6C033939-09C4-4213-AFA8-2C0064396FB4}">
      <dgm:prSet/>
      <dgm:spPr/>
      <dgm:t>
        <a:bodyPr/>
        <a:lstStyle/>
        <a:p>
          <a:endParaRPr lang="en-US"/>
        </a:p>
      </dgm:t>
    </dgm:pt>
    <dgm:pt modelId="{7BC9328F-0444-4D53-8536-266FED948612}">
      <dgm:prSet phldrT="[Text]"/>
      <dgm:spPr/>
      <dgm:t>
        <a:bodyPr/>
        <a:lstStyle/>
        <a:p>
          <a:r>
            <a:rPr lang="en-US" dirty="0"/>
            <a:t>Visit site 2x more often</a:t>
          </a:r>
        </a:p>
      </dgm:t>
    </dgm:pt>
    <dgm:pt modelId="{239C7D58-7011-47EA-9461-79A7E66CAFB5}" type="parTrans" cxnId="{C38F9F38-2B96-490F-A31C-17709C78032F}">
      <dgm:prSet/>
      <dgm:spPr/>
      <dgm:t>
        <a:bodyPr/>
        <a:lstStyle/>
        <a:p>
          <a:endParaRPr lang="en-US"/>
        </a:p>
      </dgm:t>
    </dgm:pt>
    <dgm:pt modelId="{E9D9CD3A-C212-44A7-AF2D-8D726E87D15E}" type="sibTrans" cxnId="{C38F9F38-2B96-490F-A31C-17709C78032F}">
      <dgm:prSet/>
      <dgm:spPr/>
      <dgm:t>
        <a:bodyPr/>
        <a:lstStyle/>
        <a:p>
          <a:endParaRPr lang="en-US"/>
        </a:p>
      </dgm:t>
    </dgm:pt>
    <dgm:pt modelId="{DCF96868-6D58-4037-B461-77ED9BBCEAEB}">
      <dgm:prSet phldrT="[Text]"/>
      <dgm:spPr/>
      <dgm:t>
        <a:bodyPr/>
        <a:lstStyle/>
        <a:p>
          <a:r>
            <a:rPr lang="en-US" dirty="0"/>
            <a:t>Targeted marketing campaign</a:t>
          </a:r>
        </a:p>
      </dgm:t>
    </dgm:pt>
    <dgm:pt modelId="{A6D6A7DE-98E2-4DF0-A33A-10A953CA08D2}" type="parTrans" cxnId="{EBAAC7D0-548B-4128-92E3-903F064182DC}">
      <dgm:prSet/>
      <dgm:spPr/>
      <dgm:t>
        <a:bodyPr/>
        <a:lstStyle/>
        <a:p>
          <a:endParaRPr lang="en-US"/>
        </a:p>
      </dgm:t>
    </dgm:pt>
    <dgm:pt modelId="{20008D92-C0AA-464B-AAB9-A7F878BC9FF5}" type="sibTrans" cxnId="{EBAAC7D0-548B-4128-92E3-903F064182DC}">
      <dgm:prSet/>
      <dgm:spPr/>
      <dgm:t>
        <a:bodyPr/>
        <a:lstStyle/>
        <a:p>
          <a:endParaRPr lang="en-US"/>
        </a:p>
      </dgm:t>
    </dgm:pt>
    <dgm:pt modelId="{53B0F5BF-8E12-4CE5-8DDF-9D0E69351477}">
      <dgm:prSet phldrT="[Text]"/>
      <dgm:spPr/>
      <dgm:t>
        <a:bodyPr/>
        <a:lstStyle/>
        <a:p>
          <a:pPr algn="ctr"/>
          <a:r>
            <a:rPr lang="en-US" dirty="0"/>
            <a:t>Why?</a:t>
          </a:r>
        </a:p>
      </dgm:t>
    </dgm:pt>
    <dgm:pt modelId="{163D557F-E317-44D8-8FA0-408529F22101}" type="parTrans" cxnId="{F04375C6-A001-412A-A84E-A7443BD21E54}">
      <dgm:prSet/>
      <dgm:spPr/>
      <dgm:t>
        <a:bodyPr/>
        <a:lstStyle/>
        <a:p>
          <a:endParaRPr lang="en-US"/>
        </a:p>
      </dgm:t>
    </dgm:pt>
    <dgm:pt modelId="{14FE369E-A6BC-4C11-9B1D-1D9FFB9DDCA6}" type="sibTrans" cxnId="{F04375C6-A001-412A-A84E-A7443BD21E54}">
      <dgm:prSet/>
      <dgm:spPr/>
      <dgm:t>
        <a:bodyPr/>
        <a:lstStyle/>
        <a:p>
          <a:endParaRPr lang="en-US"/>
        </a:p>
      </dgm:t>
    </dgm:pt>
    <dgm:pt modelId="{C8AE2B19-DDA8-46F0-9ED4-B0893051CD56}">
      <dgm:prSet phldrT="[Text]"/>
      <dgm:spPr/>
      <dgm:t>
        <a:bodyPr/>
        <a:lstStyle/>
        <a:p>
          <a:pPr algn="ctr"/>
          <a:r>
            <a:rPr lang="en-US" dirty="0"/>
            <a:t>Who?</a:t>
          </a:r>
        </a:p>
      </dgm:t>
    </dgm:pt>
    <dgm:pt modelId="{BA828C07-0C93-4B5E-B2E7-5BF77D109D0E}" type="parTrans" cxnId="{9755D388-587E-4B5C-859C-903AE9994D12}">
      <dgm:prSet/>
      <dgm:spPr/>
      <dgm:t>
        <a:bodyPr/>
        <a:lstStyle/>
        <a:p>
          <a:endParaRPr lang="en-US"/>
        </a:p>
      </dgm:t>
    </dgm:pt>
    <dgm:pt modelId="{8E30FDF5-9129-421A-8A57-FCCD2605842F}" type="sibTrans" cxnId="{9755D388-587E-4B5C-859C-903AE9994D12}">
      <dgm:prSet/>
      <dgm:spPr/>
      <dgm:t>
        <a:bodyPr/>
        <a:lstStyle/>
        <a:p>
          <a:endParaRPr lang="en-US"/>
        </a:p>
      </dgm:t>
    </dgm:pt>
    <dgm:pt modelId="{0CDCB6B4-C360-43A6-9CD2-5781A6BACD04}">
      <dgm:prSet phldrT="[Text]"/>
      <dgm:spPr/>
      <dgm:t>
        <a:bodyPr/>
        <a:lstStyle/>
        <a:p>
          <a:pPr algn="ctr"/>
          <a:r>
            <a:rPr lang="en-US" dirty="0"/>
            <a:t>How?</a:t>
          </a:r>
        </a:p>
      </dgm:t>
    </dgm:pt>
    <dgm:pt modelId="{E22C6DD8-A0ED-4DB0-A098-D1D278F41D50}" type="parTrans" cxnId="{309643F7-E850-487E-AB9F-0247B511B224}">
      <dgm:prSet/>
      <dgm:spPr/>
      <dgm:t>
        <a:bodyPr/>
        <a:lstStyle/>
        <a:p>
          <a:endParaRPr lang="en-US"/>
        </a:p>
      </dgm:t>
    </dgm:pt>
    <dgm:pt modelId="{B8A32513-6177-462A-A2A2-560E1660D850}" type="sibTrans" cxnId="{309643F7-E850-487E-AB9F-0247B511B224}">
      <dgm:prSet/>
      <dgm:spPr/>
      <dgm:t>
        <a:bodyPr/>
        <a:lstStyle/>
        <a:p>
          <a:endParaRPr lang="en-US"/>
        </a:p>
      </dgm:t>
    </dgm:pt>
    <dgm:pt modelId="{49356719-4657-4345-BE7A-9081737C48EA}">
      <dgm:prSet phldrT="[Text]"/>
      <dgm:spPr/>
      <dgm:t>
        <a:bodyPr/>
        <a:lstStyle/>
        <a:p>
          <a:pPr algn="ctr"/>
          <a:r>
            <a:rPr lang="en-US" dirty="0"/>
            <a:t>What?</a:t>
          </a:r>
        </a:p>
      </dgm:t>
    </dgm:pt>
    <dgm:pt modelId="{EC365A84-1475-4FED-90E6-1DB31796E8AF}" type="parTrans" cxnId="{AFF3E1CA-5A5B-4331-8CD3-DDE748FD7097}">
      <dgm:prSet/>
      <dgm:spPr/>
      <dgm:t>
        <a:bodyPr/>
        <a:lstStyle/>
        <a:p>
          <a:endParaRPr lang="en-US"/>
        </a:p>
      </dgm:t>
    </dgm:pt>
    <dgm:pt modelId="{82C308E6-0C97-4A90-A097-E523D3BA37FB}" type="sibTrans" cxnId="{AFF3E1CA-5A5B-4331-8CD3-DDE748FD7097}">
      <dgm:prSet/>
      <dgm:spPr/>
      <dgm:t>
        <a:bodyPr/>
        <a:lstStyle/>
        <a:p>
          <a:endParaRPr lang="en-US"/>
        </a:p>
      </dgm:t>
    </dgm:pt>
    <dgm:pt modelId="{68ED868B-8628-4D61-8BC4-4DCBB4229E65}">
      <dgm:prSet phldrT="[Text]"/>
      <dgm:spPr/>
      <dgm:t>
        <a:bodyPr/>
        <a:lstStyle/>
        <a:p>
          <a:r>
            <a:rPr lang="en-US" dirty="0"/>
            <a:t>Find information on site</a:t>
          </a:r>
        </a:p>
      </dgm:t>
    </dgm:pt>
    <dgm:pt modelId="{55E0B676-72E2-4A95-8D31-036F2FC786B1}" type="parTrans" cxnId="{7D37EFC1-9ACF-4DED-9C10-9303B561B8EA}">
      <dgm:prSet/>
      <dgm:spPr/>
      <dgm:t>
        <a:bodyPr/>
        <a:lstStyle/>
        <a:p>
          <a:endParaRPr lang="en-US"/>
        </a:p>
      </dgm:t>
    </dgm:pt>
    <dgm:pt modelId="{6A2AC879-25AC-4AE7-8140-2AB66792D8D4}" type="sibTrans" cxnId="{7D37EFC1-9ACF-4DED-9C10-9303B561B8EA}">
      <dgm:prSet/>
      <dgm:spPr/>
      <dgm:t>
        <a:bodyPr/>
        <a:lstStyle/>
        <a:p>
          <a:endParaRPr lang="en-US"/>
        </a:p>
      </dgm:t>
    </dgm:pt>
    <dgm:pt modelId="{8E349E94-9044-4E71-A65A-3536863518FB}">
      <dgm:prSet phldrT="[Text]"/>
      <dgm:spPr/>
      <dgm:t>
        <a:bodyPr/>
        <a:lstStyle/>
        <a:p>
          <a:r>
            <a:rPr lang="en-US" dirty="0"/>
            <a:t>Improved context-sensitive hep</a:t>
          </a:r>
        </a:p>
      </dgm:t>
    </dgm:pt>
    <dgm:pt modelId="{F401DDEE-B35D-4DB3-9CF0-CF31E766A5D5}" type="parTrans" cxnId="{DC49375A-BBED-4DA4-8304-4E4DAC0603C1}">
      <dgm:prSet/>
      <dgm:spPr/>
      <dgm:t>
        <a:bodyPr/>
        <a:lstStyle/>
        <a:p>
          <a:endParaRPr lang="en-US"/>
        </a:p>
      </dgm:t>
    </dgm:pt>
    <dgm:pt modelId="{957A231E-ED17-4476-AD44-8F3906099E61}" type="sibTrans" cxnId="{DC49375A-BBED-4DA4-8304-4E4DAC0603C1}">
      <dgm:prSet/>
      <dgm:spPr/>
      <dgm:t>
        <a:bodyPr/>
        <a:lstStyle/>
        <a:p>
          <a:endParaRPr lang="en-US"/>
        </a:p>
      </dgm:t>
    </dgm:pt>
    <dgm:pt modelId="{EDE2BF86-A114-4D84-93C8-CAD84E56B234}">
      <dgm:prSet phldrT="[Text]"/>
      <dgm:spPr/>
      <dgm:t>
        <a:bodyPr/>
        <a:lstStyle/>
        <a:p>
          <a:r>
            <a:rPr lang="en-US" dirty="0"/>
            <a:t>Community help forum</a:t>
          </a:r>
        </a:p>
      </dgm:t>
    </dgm:pt>
    <dgm:pt modelId="{9ED783CF-A74D-4AC8-93D8-5BA6521B6C7D}" type="parTrans" cxnId="{314EC22E-4D7B-49C1-B129-A86EDDFC068A}">
      <dgm:prSet/>
      <dgm:spPr/>
      <dgm:t>
        <a:bodyPr/>
        <a:lstStyle/>
        <a:p>
          <a:endParaRPr lang="en-US"/>
        </a:p>
      </dgm:t>
    </dgm:pt>
    <dgm:pt modelId="{C2E405AB-CDDE-4FBA-9BA1-98DD0CD8B113}" type="sibTrans" cxnId="{314EC22E-4D7B-49C1-B129-A86EDDFC068A}">
      <dgm:prSet/>
      <dgm:spPr/>
      <dgm:t>
        <a:bodyPr/>
        <a:lstStyle/>
        <a:p>
          <a:endParaRPr lang="en-US"/>
        </a:p>
      </dgm:t>
    </dgm:pt>
    <dgm:pt modelId="{05D2CD86-E9A2-4309-AFFB-B35D9BB81F21}">
      <dgm:prSet phldrT="[Text]"/>
      <dgm:spPr/>
      <dgm:t>
        <a:bodyPr/>
        <a:lstStyle/>
        <a:p>
          <a:r>
            <a:rPr lang="en-US" dirty="0"/>
            <a:t>Customer Service Representatives</a:t>
          </a:r>
        </a:p>
      </dgm:t>
    </dgm:pt>
    <dgm:pt modelId="{0843D551-FC73-4EFD-96E9-FB9BC16853CE}" type="parTrans" cxnId="{87CB6587-5F81-4914-8881-EC09F5C53578}">
      <dgm:prSet/>
      <dgm:spPr/>
      <dgm:t>
        <a:bodyPr/>
        <a:lstStyle/>
        <a:p>
          <a:endParaRPr lang="en-US"/>
        </a:p>
      </dgm:t>
    </dgm:pt>
    <dgm:pt modelId="{B473CDC5-ADFC-473E-B392-2889B52C578B}" type="sibTrans" cxnId="{87CB6587-5F81-4914-8881-EC09F5C53578}">
      <dgm:prSet/>
      <dgm:spPr/>
      <dgm:t>
        <a:bodyPr/>
        <a:lstStyle/>
        <a:p>
          <a:endParaRPr lang="en-US"/>
        </a:p>
      </dgm:t>
    </dgm:pt>
    <dgm:pt modelId="{88DAF298-B1E3-4EF7-AAAD-EFBA8426F8C6}">
      <dgm:prSet phldrT="[Text]"/>
      <dgm:spPr/>
      <dgm:t>
        <a:bodyPr/>
        <a:lstStyle/>
        <a:p>
          <a:r>
            <a:rPr lang="en-US" dirty="0"/>
            <a:t>Save Subscriptions</a:t>
          </a:r>
        </a:p>
      </dgm:t>
    </dgm:pt>
    <dgm:pt modelId="{77D2BFF9-14C5-4C9D-8F33-6AA9FE479D1A}" type="parTrans" cxnId="{FF8EE0E3-B62D-41BB-918E-C98445EB08FA}">
      <dgm:prSet/>
      <dgm:spPr/>
      <dgm:t>
        <a:bodyPr/>
        <a:lstStyle/>
        <a:p>
          <a:endParaRPr lang="en-US"/>
        </a:p>
      </dgm:t>
    </dgm:pt>
    <dgm:pt modelId="{EFEECC18-827D-47F1-8591-7AB9E2419F04}" type="sibTrans" cxnId="{FF8EE0E3-B62D-41BB-918E-C98445EB08FA}">
      <dgm:prSet/>
      <dgm:spPr/>
      <dgm:t>
        <a:bodyPr/>
        <a:lstStyle/>
        <a:p>
          <a:endParaRPr lang="en-US"/>
        </a:p>
      </dgm:t>
    </dgm:pt>
    <dgm:pt modelId="{106F0481-7431-451D-B9B4-EE1728239C2B}">
      <dgm:prSet phldrT="[Text]"/>
      <dgm:spPr/>
      <dgm:t>
        <a:bodyPr/>
        <a:lstStyle/>
        <a:p>
          <a:r>
            <a:rPr lang="en-US" dirty="0"/>
            <a:t>Training for CSRs</a:t>
          </a:r>
        </a:p>
      </dgm:t>
    </dgm:pt>
    <dgm:pt modelId="{25A6DB83-FB00-4411-AA51-D80700D812C6}" type="parTrans" cxnId="{53C2BB36-2204-406D-A4AA-DDE3AD5B089C}">
      <dgm:prSet/>
      <dgm:spPr/>
      <dgm:t>
        <a:bodyPr/>
        <a:lstStyle/>
        <a:p>
          <a:endParaRPr lang="en-US"/>
        </a:p>
      </dgm:t>
    </dgm:pt>
    <dgm:pt modelId="{988F4706-ADCE-4374-8262-B4A7A48196C1}" type="sibTrans" cxnId="{53C2BB36-2204-406D-A4AA-DDE3AD5B089C}">
      <dgm:prSet/>
      <dgm:spPr/>
      <dgm:t>
        <a:bodyPr/>
        <a:lstStyle/>
        <a:p>
          <a:endParaRPr lang="en-US"/>
        </a:p>
      </dgm:t>
    </dgm:pt>
    <dgm:pt modelId="{DFFA074B-B670-48BE-B0E2-ED8A9572EEDB}">
      <dgm:prSet phldrT="[Text]"/>
      <dgm:spPr/>
      <dgm:t>
        <a:bodyPr/>
        <a:lstStyle/>
        <a:p>
          <a:r>
            <a:rPr lang="en-US" dirty="0"/>
            <a:t>Increased number of CSRs</a:t>
          </a:r>
        </a:p>
      </dgm:t>
    </dgm:pt>
    <dgm:pt modelId="{5EA528D9-6B37-40C4-879C-4584FB8D7B38}" type="parTrans" cxnId="{44F0B460-59FE-4070-906F-A9C54B6D1124}">
      <dgm:prSet/>
      <dgm:spPr/>
      <dgm:t>
        <a:bodyPr/>
        <a:lstStyle/>
        <a:p>
          <a:endParaRPr lang="en-US"/>
        </a:p>
      </dgm:t>
    </dgm:pt>
    <dgm:pt modelId="{02236953-496E-433B-854C-6A9E38A5BF31}" type="sibTrans" cxnId="{44F0B460-59FE-4070-906F-A9C54B6D1124}">
      <dgm:prSet/>
      <dgm:spPr/>
      <dgm:t>
        <a:bodyPr/>
        <a:lstStyle/>
        <a:p>
          <a:endParaRPr lang="en-US"/>
        </a:p>
      </dgm:t>
    </dgm:pt>
    <dgm:pt modelId="{A92B1881-4284-488A-908B-161B12DE9E44}" type="pres">
      <dgm:prSet presAssocID="{11FBEDBF-48C0-44B3-84D9-538725D23584}" presName="mainComposite" presStyleCnt="0">
        <dgm:presLayoutVars>
          <dgm:chPref val="1"/>
          <dgm:dir/>
          <dgm:animOne val="branch"/>
          <dgm:animLvl val="lvl"/>
          <dgm:resizeHandles val="exact"/>
        </dgm:presLayoutVars>
      </dgm:prSet>
      <dgm:spPr/>
    </dgm:pt>
    <dgm:pt modelId="{42AB9228-D55E-4DE8-99B7-B40E1A63338C}" type="pres">
      <dgm:prSet presAssocID="{11FBEDBF-48C0-44B3-84D9-538725D23584}" presName="hierFlow" presStyleCnt="0"/>
      <dgm:spPr/>
    </dgm:pt>
    <dgm:pt modelId="{5DFB93E6-D93F-4835-AC00-38791A439220}" type="pres">
      <dgm:prSet presAssocID="{11FBEDBF-48C0-44B3-84D9-538725D23584}" presName="firstBuf" presStyleCnt="0"/>
      <dgm:spPr/>
    </dgm:pt>
    <dgm:pt modelId="{34C37B43-9179-422B-9914-68DBC433BA3E}" type="pres">
      <dgm:prSet presAssocID="{11FBEDBF-48C0-44B3-84D9-538725D23584}" presName="hierChild1" presStyleCnt="0">
        <dgm:presLayoutVars>
          <dgm:chPref val="1"/>
          <dgm:animOne val="branch"/>
          <dgm:animLvl val="lvl"/>
        </dgm:presLayoutVars>
      </dgm:prSet>
      <dgm:spPr/>
    </dgm:pt>
    <dgm:pt modelId="{969E9A35-CBBF-4CEA-AF8B-FD70B35658AF}" type="pres">
      <dgm:prSet presAssocID="{DDF0FE81-ECD8-48A9-BD1C-CDADDEED3F20}" presName="Name14" presStyleCnt="0"/>
      <dgm:spPr/>
    </dgm:pt>
    <dgm:pt modelId="{933A0D3E-322A-4660-8545-8543E007E75B}" type="pres">
      <dgm:prSet presAssocID="{DDF0FE81-ECD8-48A9-BD1C-CDADDEED3F20}" presName="level1Shape" presStyleLbl="node0" presStyleIdx="0" presStyleCnt="1">
        <dgm:presLayoutVars>
          <dgm:chPref val="3"/>
        </dgm:presLayoutVars>
      </dgm:prSet>
      <dgm:spPr/>
    </dgm:pt>
    <dgm:pt modelId="{F5AD56A5-9FFF-41B5-A81F-37FB3C8245C2}" type="pres">
      <dgm:prSet presAssocID="{DDF0FE81-ECD8-48A9-BD1C-CDADDEED3F20}" presName="hierChild2" presStyleCnt="0"/>
      <dgm:spPr/>
    </dgm:pt>
    <dgm:pt modelId="{56D21306-CB6E-47C7-AFA6-4B52E803E9A7}" type="pres">
      <dgm:prSet presAssocID="{28511ADF-908C-411F-BA9E-78D1FBE45DFD}" presName="Name19" presStyleLbl="parChTrans1D2" presStyleIdx="0" presStyleCnt="2"/>
      <dgm:spPr/>
    </dgm:pt>
    <dgm:pt modelId="{F9575594-4695-4897-B032-45EFD94ED8D6}" type="pres">
      <dgm:prSet presAssocID="{9B311DC2-D68E-4CA7-9D18-72C918845685}" presName="Name21" presStyleCnt="0"/>
      <dgm:spPr/>
    </dgm:pt>
    <dgm:pt modelId="{C21FAB38-8AF8-46EA-A77B-0E90ECD4BBDB}" type="pres">
      <dgm:prSet presAssocID="{9B311DC2-D68E-4CA7-9D18-72C918845685}" presName="level2Shape" presStyleLbl="node2" presStyleIdx="0" presStyleCnt="2"/>
      <dgm:spPr/>
    </dgm:pt>
    <dgm:pt modelId="{C98FB2C9-1D0F-4068-AD0E-16DCD953AED5}" type="pres">
      <dgm:prSet presAssocID="{9B311DC2-D68E-4CA7-9D18-72C918845685}" presName="hierChild3" presStyleCnt="0"/>
      <dgm:spPr/>
    </dgm:pt>
    <dgm:pt modelId="{29B43133-88C7-4531-9154-04CBBD7D77D7}" type="pres">
      <dgm:prSet presAssocID="{55E0B676-72E2-4A95-8D31-036F2FC786B1}" presName="Name19" presStyleLbl="parChTrans1D3" presStyleIdx="0" presStyleCnt="3"/>
      <dgm:spPr/>
    </dgm:pt>
    <dgm:pt modelId="{9F6E6177-C87E-408E-BBDF-921B46388108}" type="pres">
      <dgm:prSet presAssocID="{68ED868B-8628-4D61-8BC4-4DCBB4229E65}" presName="Name21" presStyleCnt="0"/>
      <dgm:spPr/>
    </dgm:pt>
    <dgm:pt modelId="{6C407F08-CBD4-4924-B96A-585BDD256D2D}" type="pres">
      <dgm:prSet presAssocID="{68ED868B-8628-4D61-8BC4-4DCBB4229E65}" presName="level2Shape" presStyleLbl="node3" presStyleIdx="0" presStyleCnt="3"/>
      <dgm:spPr/>
    </dgm:pt>
    <dgm:pt modelId="{24F05A42-5C8F-4F6E-9D0D-440F4BBDA119}" type="pres">
      <dgm:prSet presAssocID="{68ED868B-8628-4D61-8BC4-4DCBB4229E65}" presName="hierChild3" presStyleCnt="0"/>
      <dgm:spPr/>
    </dgm:pt>
    <dgm:pt modelId="{48CF75C5-2A13-4F01-95B3-61C6551F4897}" type="pres">
      <dgm:prSet presAssocID="{F401DDEE-B35D-4DB3-9CF0-CF31E766A5D5}" presName="Name19" presStyleLbl="parChTrans1D4" presStyleIdx="0" presStyleCnt="5"/>
      <dgm:spPr/>
    </dgm:pt>
    <dgm:pt modelId="{33FE4A43-3F83-4CDE-9C5A-3DE7B7C21A87}" type="pres">
      <dgm:prSet presAssocID="{8E349E94-9044-4E71-A65A-3536863518FB}" presName="Name21" presStyleCnt="0"/>
      <dgm:spPr/>
    </dgm:pt>
    <dgm:pt modelId="{5D969FDD-3FBF-4FF2-948B-5BCF0B38882C}" type="pres">
      <dgm:prSet presAssocID="{8E349E94-9044-4E71-A65A-3536863518FB}" presName="level2Shape" presStyleLbl="node4" presStyleIdx="0" presStyleCnt="5"/>
      <dgm:spPr/>
    </dgm:pt>
    <dgm:pt modelId="{B06BD078-A177-4A05-90E5-FDE67733635F}" type="pres">
      <dgm:prSet presAssocID="{8E349E94-9044-4E71-A65A-3536863518FB}" presName="hierChild3" presStyleCnt="0"/>
      <dgm:spPr/>
    </dgm:pt>
    <dgm:pt modelId="{B26CFB77-34E2-4FA1-8866-507B958BCEF8}" type="pres">
      <dgm:prSet presAssocID="{9ED783CF-A74D-4AC8-93D8-5BA6521B6C7D}" presName="Name19" presStyleLbl="parChTrans1D4" presStyleIdx="1" presStyleCnt="5"/>
      <dgm:spPr/>
    </dgm:pt>
    <dgm:pt modelId="{94949053-ACB0-47B3-A947-EE08594F444E}" type="pres">
      <dgm:prSet presAssocID="{EDE2BF86-A114-4D84-93C8-CAD84E56B234}" presName="Name21" presStyleCnt="0"/>
      <dgm:spPr/>
    </dgm:pt>
    <dgm:pt modelId="{CD8C1552-1A76-41E6-A6AB-462101B43E90}" type="pres">
      <dgm:prSet presAssocID="{EDE2BF86-A114-4D84-93C8-CAD84E56B234}" presName="level2Shape" presStyleLbl="node4" presStyleIdx="1" presStyleCnt="5"/>
      <dgm:spPr/>
    </dgm:pt>
    <dgm:pt modelId="{9B4D7D3B-EFFC-4DAE-9DB1-48C9C325DF9F}" type="pres">
      <dgm:prSet presAssocID="{EDE2BF86-A114-4D84-93C8-CAD84E56B234}" presName="hierChild3" presStyleCnt="0"/>
      <dgm:spPr/>
    </dgm:pt>
    <dgm:pt modelId="{52BC6CAC-6D06-4B94-85CB-6E5683996ACA}" type="pres">
      <dgm:prSet presAssocID="{239C7D58-7011-47EA-9461-79A7E66CAFB5}" presName="Name19" presStyleLbl="parChTrans1D3" presStyleIdx="1" presStyleCnt="3"/>
      <dgm:spPr/>
    </dgm:pt>
    <dgm:pt modelId="{A609AC74-F0CE-430E-BDC3-6E22B35F53AF}" type="pres">
      <dgm:prSet presAssocID="{7BC9328F-0444-4D53-8536-266FED948612}" presName="Name21" presStyleCnt="0"/>
      <dgm:spPr/>
    </dgm:pt>
    <dgm:pt modelId="{EC64CBD3-2260-4E22-B61D-935A1B0518D8}" type="pres">
      <dgm:prSet presAssocID="{7BC9328F-0444-4D53-8536-266FED948612}" presName="level2Shape" presStyleLbl="node3" presStyleIdx="1" presStyleCnt="3"/>
      <dgm:spPr/>
    </dgm:pt>
    <dgm:pt modelId="{75643462-0A96-4385-9A14-7B7843477BF9}" type="pres">
      <dgm:prSet presAssocID="{7BC9328F-0444-4D53-8536-266FED948612}" presName="hierChild3" presStyleCnt="0"/>
      <dgm:spPr/>
    </dgm:pt>
    <dgm:pt modelId="{CB9118F5-9A90-47AB-ABC9-67A6AD5F03C8}" type="pres">
      <dgm:prSet presAssocID="{A6D6A7DE-98E2-4DF0-A33A-10A953CA08D2}" presName="Name19" presStyleLbl="parChTrans1D4" presStyleIdx="2" presStyleCnt="5"/>
      <dgm:spPr/>
    </dgm:pt>
    <dgm:pt modelId="{F158592C-9F50-4393-B81A-A091CC225E4A}" type="pres">
      <dgm:prSet presAssocID="{DCF96868-6D58-4037-B461-77ED9BBCEAEB}" presName="Name21" presStyleCnt="0"/>
      <dgm:spPr/>
    </dgm:pt>
    <dgm:pt modelId="{BDA33044-9C1C-4588-8AA5-21E06698A307}" type="pres">
      <dgm:prSet presAssocID="{DCF96868-6D58-4037-B461-77ED9BBCEAEB}" presName="level2Shape" presStyleLbl="node4" presStyleIdx="2" presStyleCnt="5"/>
      <dgm:spPr/>
    </dgm:pt>
    <dgm:pt modelId="{DD9A7BE9-929F-4A8A-B0F2-691C53AEB8E5}" type="pres">
      <dgm:prSet presAssocID="{DCF96868-6D58-4037-B461-77ED9BBCEAEB}" presName="hierChild3" presStyleCnt="0"/>
      <dgm:spPr/>
    </dgm:pt>
    <dgm:pt modelId="{8A44A381-7B59-47C3-A6EA-BFF8DCBEC040}" type="pres">
      <dgm:prSet presAssocID="{0843D551-FC73-4EFD-96E9-FB9BC16853CE}" presName="Name19" presStyleLbl="parChTrans1D2" presStyleIdx="1" presStyleCnt="2"/>
      <dgm:spPr/>
    </dgm:pt>
    <dgm:pt modelId="{39864EE2-5B07-40D3-9498-517210B3B319}" type="pres">
      <dgm:prSet presAssocID="{05D2CD86-E9A2-4309-AFFB-B35D9BB81F21}" presName="Name21" presStyleCnt="0"/>
      <dgm:spPr/>
    </dgm:pt>
    <dgm:pt modelId="{369E8E24-F790-4742-9AFC-E8569614A218}" type="pres">
      <dgm:prSet presAssocID="{05D2CD86-E9A2-4309-AFFB-B35D9BB81F21}" presName="level2Shape" presStyleLbl="node2" presStyleIdx="1" presStyleCnt="2"/>
      <dgm:spPr/>
    </dgm:pt>
    <dgm:pt modelId="{61228ABA-6FCA-4946-8241-772E918EDBDE}" type="pres">
      <dgm:prSet presAssocID="{05D2CD86-E9A2-4309-AFFB-B35D9BB81F21}" presName="hierChild3" presStyleCnt="0"/>
      <dgm:spPr/>
    </dgm:pt>
    <dgm:pt modelId="{447FC15B-9925-4A5E-9FC8-D1B33CD62253}" type="pres">
      <dgm:prSet presAssocID="{77D2BFF9-14C5-4C9D-8F33-6AA9FE479D1A}" presName="Name19" presStyleLbl="parChTrans1D3" presStyleIdx="2" presStyleCnt="3"/>
      <dgm:spPr/>
    </dgm:pt>
    <dgm:pt modelId="{02E7FFCD-E518-4224-84BD-AAEE367D6A27}" type="pres">
      <dgm:prSet presAssocID="{88DAF298-B1E3-4EF7-AAAD-EFBA8426F8C6}" presName="Name21" presStyleCnt="0"/>
      <dgm:spPr/>
    </dgm:pt>
    <dgm:pt modelId="{F1940B77-460F-44B1-9B96-B926BE12ED24}" type="pres">
      <dgm:prSet presAssocID="{88DAF298-B1E3-4EF7-AAAD-EFBA8426F8C6}" presName="level2Shape" presStyleLbl="node3" presStyleIdx="2" presStyleCnt="3"/>
      <dgm:spPr/>
    </dgm:pt>
    <dgm:pt modelId="{2A9CD323-FFBD-40A8-B098-6B95E9299DDB}" type="pres">
      <dgm:prSet presAssocID="{88DAF298-B1E3-4EF7-AAAD-EFBA8426F8C6}" presName="hierChild3" presStyleCnt="0"/>
      <dgm:spPr/>
    </dgm:pt>
    <dgm:pt modelId="{CE225650-E481-4BCD-909E-E837CBC5EB73}" type="pres">
      <dgm:prSet presAssocID="{25A6DB83-FB00-4411-AA51-D80700D812C6}" presName="Name19" presStyleLbl="parChTrans1D4" presStyleIdx="3" presStyleCnt="5"/>
      <dgm:spPr/>
    </dgm:pt>
    <dgm:pt modelId="{7C3E3514-FA7B-41F6-A2F6-BE3AA57A5A41}" type="pres">
      <dgm:prSet presAssocID="{106F0481-7431-451D-B9B4-EE1728239C2B}" presName="Name21" presStyleCnt="0"/>
      <dgm:spPr/>
    </dgm:pt>
    <dgm:pt modelId="{20DC51F8-4136-4FFC-A896-40E5B9C02CB1}" type="pres">
      <dgm:prSet presAssocID="{106F0481-7431-451D-B9B4-EE1728239C2B}" presName="level2Shape" presStyleLbl="node4" presStyleIdx="3" presStyleCnt="5"/>
      <dgm:spPr/>
    </dgm:pt>
    <dgm:pt modelId="{A206D6FF-27EF-4F39-80D0-1749CE10B7DC}" type="pres">
      <dgm:prSet presAssocID="{106F0481-7431-451D-B9B4-EE1728239C2B}" presName="hierChild3" presStyleCnt="0"/>
      <dgm:spPr/>
    </dgm:pt>
    <dgm:pt modelId="{3D5EEF0D-2FAC-4D0E-92F2-47A7F8F6A861}" type="pres">
      <dgm:prSet presAssocID="{5EA528D9-6B37-40C4-879C-4584FB8D7B38}" presName="Name19" presStyleLbl="parChTrans1D4" presStyleIdx="4" presStyleCnt="5"/>
      <dgm:spPr/>
    </dgm:pt>
    <dgm:pt modelId="{3DFA0879-6D69-44C7-8754-F9C5FF4A5123}" type="pres">
      <dgm:prSet presAssocID="{DFFA074B-B670-48BE-B0E2-ED8A9572EEDB}" presName="Name21" presStyleCnt="0"/>
      <dgm:spPr/>
    </dgm:pt>
    <dgm:pt modelId="{3117ABB9-4289-404A-AD01-F1FF90356DA9}" type="pres">
      <dgm:prSet presAssocID="{DFFA074B-B670-48BE-B0E2-ED8A9572EEDB}" presName="level2Shape" presStyleLbl="node4" presStyleIdx="4" presStyleCnt="5"/>
      <dgm:spPr/>
    </dgm:pt>
    <dgm:pt modelId="{0D4E55F6-4C3A-4554-8E77-2BA21770CDB8}" type="pres">
      <dgm:prSet presAssocID="{DFFA074B-B670-48BE-B0E2-ED8A9572EEDB}" presName="hierChild3" presStyleCnt="0"/>
      <dgm:spPr/>
    </dgm:pt>
    <dgm:pt modelId="{570E71B2-3C7E-40AC-B672-EF097922ED9F}" type="pres">
      <dgm:prSet presAssocID="{11FBEDBF-48C0-44B3-84D9-538725D23584}" presName="bgShapesFlow" presStyleCnt="0"/>
      <dgm:spPr/>
    </dgm:pt>
    <dgm:pt modelId="{3FD2E934-3E99-4117-AAEF-6DB89C7BB6CA}" type="pres">
      <dgm:prSet presAssocID="{53B0F5BF-8E12-4CE5-8DDF-9D0E69351477}" presName="rectComp" presStyleCnt="0"/>
      <dgm:spPr/>
    </dgm:pt>
    <dgm:pt modelId="{1ADA4E73-AB97-43C4-B68E-CE285FDA2DD8}" type="pres">
      <dgm:prSet presAssocID="{53B0F5BF-8E12-4CE5-8DDF-9D0E69351477}" presName="bgRect" presStyleLbl="bgShp" presStyleIdx="0" presStyleCnt="4"/>
      <dgm:spPr/>
    </dgm:pt>
    <dgm:pt modelId="{0159825D-51AB-4845-8628-F95F2138BF8A}" type="pres">
      <dgm:prSet presAssocID="{53B0F5BF-8E12-4CE5-8DDF-9D0E69351477}" presName="bgRectTx" presStyleLbl="bgShp" presStyleIdx="0" presStyleCnt="4">
        <dgm:presLayoutVars>
          <dgm:bulletEnabled val="1"/>
        </dgm:presLayoutVars>
      </dgm:prSet>
      <dgm:spPr/>
    </dgm:pt>
    <dgm:pt modelId="{A78BEA4F-522E-489C-A354-9FA9E1CCFE6E}" type="pres">
      <dgm:prSet presAssocID="{53B0F5BF-8E12-4CE5-8DDF-9D0E69351477}" presName="spComp" presStyleCnt="0"/>
      <dgm:spPr/>
    </dgm:pt>
    <dgm:pt modelId="{FF9F6206-1F41-447D-9A65-00F78C1CA187}" type="pres">
      <dgm:prSet presAssocID="{53B0F5BF-8E12-4CE5-8DDF-9D0E69351477}" presName="vSp" presStyleCnt="0"/>
      <dgm:spPr/>
    </dgm:pt>
    <dgm:pt modelId="{CACB086E-9BD1-4733-B282-27A9DB781D53}" type="pres">
      <dgm:prSet presAssocID="{C8AE2B19-DDA8-46F0-9ED4-B0893051CD56}" presName="rectComp" presStyleCnt="0"/>
      <dgm:spPr/>
    </dgm:pt>
    <dgm:pt modelId="{812306C9-8B9F-4250-B93F-334F0C4DE52A}" type="pres">
      <dgm:prSet presAssocID="{C8AE2B19-DDA8-46F0-9ED4-B0893051CD56}" presName="bgRect" presStyleLbl="bgShp" presStyleIdx="1" presStyleCnt="4"/>
      <dgm:spPr/>
    </dgm:pt>
    <dgm:pt modelId="{4AE9B0F1-2862-4248-8515-4167C1EBD9A0}" type="pres">
      <dgm:prSet presAssocID="{C8AE2B19-DDA8-46F0-9ED4-B0893051CD56}" presName="bgRectTx" presStyleLbl="bgShp" presStyleIdx="1" presStyleCnt="4">
        <dgm:presLayoutVars>
          <dgm:bulletEnabled val="1"/>
        </dgm:presLayoutVars>
      </dgm:prSet>
      <dgm:spPr/>
    </dgm:pt>
    <dgm:pt modelId="{E8C0E7D6-CF8C-4035-AA6E-17B78A71F487}" type="pres">
      <dgm:prSet presAssocID="{C8AE2B19-DDA8-46F0-9ED4-B0893051CD56}" presName="spComp" presStyleCnt="0"/>
      <dgm:spPr/>
    </dgm:pt>
    <dgm:pt modelId="{E5DF1EBF-E7E8-4D31-BCE6-CC9361D66FD7}" type="pres">
      <dgm:prSet presAssocID="{C8AE2B19-DDA8-46F0-9ED4-B0893051CD56}" presName="vSp" presStyleCnt="0"/>
      <dgm:spPr/>
    </dgm:pt>
    <dgm:pt modelId="{717AFD94-1F54-46B9-9042-33363C2FD85F}" type="pres">
      <dgm:prSet presAssocID="{0CDCB6B4-C360-43A6-9CD2-5781A6BACD04}" presName="rectComp" presStyleCnt="0"/>
      <dgm:spPr/>
    </dgm:pt>
    <dgm:pt modelId="{3A920227-DB49-40D5-A7D7-F3118053E75E}" type="pres">
      <dgm:prSet presAssocID="{0CDCB6B4-C360-43A6-9CD2-5781A6BACD04}" presName="bgRect" presStyleLbl="bgShp" presStyleIdx="2" presStyleCnt="4"/>
      <dgm:spPr/>
    </dgm:pt>
    <dgm:pt modelId="{AD451042-74DA-4AB2-AC61-16EF8EEE014B}" type="pres">
      <dgm:prSet presAssocID="{0CDCB6B4-C360-43A6-9CD2-5781A6BACD04}" presName="bgRectTx" presStyleLbl="bgShp" presStyleIdx="2" presStyleCnt="4">
        <dgm:presLayoutVars>
          <dgm:bulletEnabled val="1"/>
        </dgm:presLayoutVars>
      </dgm:prSet>
      <dgm:spPr/>
    </dgm:pt>
    <dgm:pt modelId="{790B007D-B8B1-4C7A-A5D1-DF9DE8889FB6}" type="pres">
      <dgm:prSet presAssocID="{0CDCB6B4-C360-43A6-9CD2-5781A6BACD04}" presName="spComp" presStyleCnt="0"/>
      <dgm:spPr/>
    </dgm:pt>
    <dgm:pt modelId="{E33FF342-90CE-46B3-B1E7-BAA356458C8A}" type="pres">
      <dgm:prSet presAssocID="{0CDCB6B4-C360-43A6-9CD2-5781A6BACD04}" presName="vSp" presStyleCnt="0"/>
      <dgm:spPr/>
    </dgm:pt>
    <dgm:pt modelId="{EFCC1C3D-0A1A-46E0-A162-79520CF35129}" type="pres">
      <dgm:prSet presAssocID="{49356719-4657-4345-BE7A-9081737C48EA}" presName="rectComp" presStyleCnt="0"/>
      <dgm:spPr/>
    </dgm:pt>
    <dgm:pt modelId="{AA8151BC-39C5-432D-A8D5-D5E0DA732DBC}" type="pres">
      <dgm:prSet presAssocID="{49356719-4657-4345-BE7A-9081737C48EA}" presName="bgRect" presStyleLbl="bgShp" presStyleIdx="3" presStyleCnt="4"/>
      <dgm:spPr/>
    </dgm:pt>
    <dgm:pt modelId="{05D5BEEF-D38A-4F2D-8D8C-9901F9E69573}" type="pres">
      <dgm:prSet presAssocID="{49356719-4657-4345-BE7A-9081737C48EA}" presName="bgRectTx" presStyleLbl="bgShp" presStyleIdx="3" presStyleCnt="4">
        <dgm:presLayoutVars>
          <dgm:bulletEnabled val="1"/>
        </dgm:presLayoutVars>
      </dgm:prSet>
      <dgm:spPr/>
    </dgm:pt>
  </dgm:ptLst>
  <dgm:cxnLst>
    <dgm:cxn modelId="{7433F410-8757-4D8B-982E-D4EEFFD144FE}" type="presOf" srcId="{0CDCB6B4-C360-43A6-9CD2-5781A6BACD04}" destId="{3A920227-DB49-40D5-A7D7-F3118053E75E}" srcOrd="0" destOrd="0" presId="urn:microsoft.com/office/officeart/2005/8/layout/hierarchy6"/>
    <dgm:cxn modelId="{9AAFD220-AA94-4B4E-BA84-9A9599D83600}" type="presOf" srcId="{53B0F5BF-8E12-4CE5-8DDF-9D0E69351477}" destId="{0159825D-51AB-4845-8628-F95F2138BF8A}" srcOrd="1" destOrd="0" presId="urn:microsoft.com/office/officeart/2005/8/layout/hierarchy6"/>
    <dgm:cxn modelId="{272BA325-2854-42A7-B796-DB12A5F3007C}" type="presOf" srcId="{55E0B676-72E2-4A95-8D31-036F2FC786B1}" destId="{29B43133-88C7-4531-9154-04CBBD7D77D7}" srcOrd="0" destOrd="0" presId="urn:microsoft.com/office/officeart/2005/8/layout/hierarchy6"/>
    <dgm:cxn modelId="{6E4CDF28-ED9D-4704-AC14-D9C2A1E3BE71}" type="presOf" srcId="{5EA528D9-6B37-40C4-879C-4584FB8D7B38}" destId="{3D5EEF0D-2FAC-4D0E-92F2-47A7F8F6A861}" srcOrd="0" destOrd="0" presId="urn:microsoft.com/office/officeart/2005/8/layout/hierarchy6"/>
    <dgm:cxn modelId="{A80E1829-4D21-43FE-8771-EC9D2FBAF044}" type="presOf" srcId="{68ED868B-8628-4D61-8BC4-4DCBB4229E65}" destId="{6C407F08-CBD4-4924-B96A-585BDD256D2D}" srcOrd="0" destOrd="0" presId="urn:microsoft.com/office/officeart/2005/8/layout/hierarchy6"/>
    <dgm:cxn modelId="{C8527C2B-8016-41A9-B5E3-9187BC0B1826}" type="presOf" srcId="{88DAF298-B1E3-4EF7-AAAD-EFBA8426F8C6}" destId="{F1940B77-460F-44B1-9B96-B926BE12ED24}" srcOrd="0" destOrd="0" presId="urn:microsoft.com/office/officeart/2005/8/layout/hierarchy6"/>
    <dgm:cxn modelId="{314EC22E-4D7B-49C1-B129-A86EDDFC068A}" srcId="{68ED868B-8628-4D61-8BC4-4DCBB4229E65}" destId="{EDE2BF86-A114-4D84-93C8-CAD84E56B234}" srcOrd="1" destOrd="0" parTransId="{9ED783CF-A74D-4AC8-93D8-5BA6521B6C7D}" sibTransId="{C2E405AB-CDDE-4FBA-9BA1-98DD0CD8B113}"/>
    <dgm:cxn modelId="{5BD5EF33-3ADA-49A9-9B78-B018386CB64E}" type="presOf" srcId="{A6D6A7DE-98E2-4DF0-A33A-10A953CA08D2}" destId="{CB9118F5-9A90-47AB-ABC9-67A6AD5F03C8}" srcOrd="0" destOrd="0" presId="urn:microsoft.com/office/officeart/2005/8/layout/hierarchy6"/>
    <dgm:cxn modelId="{53C2BB36-2204-406D-A4AA-DDE3AD5B089C}" srcId="{88DAF298-B1E3-4EF7-AAAD-EFBA8426F8C6}" destId="{106F0481-7431-451D-B9B4-EE1728239C2B}" srcOrd="0" destOrd="0" parTransId="{25A6DB83-FB00-4411-AA51-D80700D812C6}" sibTransId="{988F4706-ADCE-4374-8262-B4A7A48196C1}"/>
    <dgm:cxn modelId="{C38F9F38-2B96-490F-A31C-17709C78032F}" srcId="{9B311DC2-D68E-4CA7-9D18-72C918845685}" destId="{7BC9328F-0444-4D53-8536-266FED948612}" srcOrd="1" destOrd="0" parTransId="{239C7D58-7011-47EA-9461-79A7E66CAFB5}" sibTransId="{E9D9CD3A-C212-44A7-AF2D-8D726E87D15E}"/>
    <dgm:cxn modelId="{6C033939-09C4-4213-AFA8-2C0064396FB4}" srcId="{DDF0FE81-ECD8-48A9-BD1C-CDADDEED3F20}" destId="{9B311DC2-D68E-4CA7-9D18-72C918845685}" srcOrd="0" destOrd="0" parTransId="{28511ADF-908C-411F-BA9E-78D1FBE45DFD}" sibTransId="{D8CBAFE5-276B-48FC-8AF3-B0E452F33716}"/>
    <dgm:cxn modelId="{6165733D-8626-4F3C-AEEE-83F10835CD3A}" type="presOf" srcId="{7BC9328F-0444-4D53-8536-266FED948612}" destId="{EC64CBD3-2260-4E22-B61D-935A1B0518D8}" srcOrd="0" destOrd="0" presId="urn:microsoft.com/office/officeart/2005/8/layout/hierarchy6"/>
    <dgm:cxn modelId="{44F0B460-59FE-4070-906F-A9C54B6D1124}" srcId="{88DAF298-B1E3-4EF7-AAAD-EFBA8426F8C6}" destId="{DFFA074B-B670-48BE-B0E2-ED8A9572EEDB}" srcOrd="1" destOrd="0" parTransId="{5EA528D9-6B37-40C4-879C-4584FB8D7B38}" sibTransId="{02236953-496E-433B-854C-6A9E38A5BF31}"/>
    <dgm:cxn modelId="{573A3161-C910-4DDC-8291-602CA65A1B38}" type="presOf" srcId="{49356719-4657-4345-BE7A-9081737C48EA}" destId="{AA8151BC-39C5-432D-A8D5-D5E0DA732DBC}" srcOrd="0" destOrd="0" presId="urn:microsoft.com/office/officeart/2005/8/layout/hierarchy6"/>
    <dgm:cxn modelId="{CBD2B444-5CF9-44B7-8338-A00CF2DC991C}" type="presOf" srcId="{C8AE2B19-DDA8-46F0-9ED4-B0893051CD56}" destId="{4AE9B0F1-2862-4248-8515-4167C1EBD9A0}" srcOrd="1" destOrd="0" presId="urn:microsoft.com/office/officeart/2005/8/layout/hierarchy6"/>
    <dgm:cxn modelId="{DEDA5466-F891-4F4E-9A0D-C28A9A5B8E19}" type="presOf" srcId="{DFFA074B-B670-48BE-B0E2-ED8A9572EEDB}" destId="{3117ABB9-4289-404A-AD01-F1FF90356DA9}" srcOrd="0" destOrd="0" presId="urn:microsoft.com/office/officeart/2005/8/layout/hierarchy6"/>
    <dgm:cxn modelId="{3C250E68-261F-46BD-8CBF-463BCBB838AB}" type="presOf" srcId="{8E349E94-9044-4E71-A65A-3536863518FB}" destId="{5D969FDD-3FBF-4FF2-948B-5BCF0B38882C}" srcOrd="0" destOrd="0" presId="urn:microsoft.com/office/officeart/2005/8/layout/hierarchy6"/>
    <dgm:cxn modelId="{1DDE114B-66F3-4168-ABBC-5AF5BE6790D0}" type="presOf" srcId="{106F0481-7431-451D-B9B4-EE1728239C2B}" destId="{20DC51F8-4136-4FFC-A896-40E5B9C02CB1}" srcOrd="0" destOrd="0" presId="urn:microsoft.com/office/officeart/2005/8/layout/hierarchy6"/>
    <dgm:cxn modelId="{CB18E272-87E7-456A-AD2E-0B619F37E941}" type="presOf" srcId="{C8AE2B19-DDA8-46F0-9ED4-B0893051CD56}" destId="{812306C9-8B9F-4250-B93F-334F0C4DE52A}" srcOrd="0" destOrd="0" presId="urn:microsoft.com/office/officeart/2005/8/layout/hierarchy6"/>
    <dgm:cxn modelId="{9BB81A54-F392-4FF4-BE1D-943623AB730B}" type="presOf" srcId="{0CDCB6B4-C360-43A6-9CD2-5781A6BACD04}" destId="{AD451042-74DA-4AB2-AC61-16EF8EEE014B}" srcOrd="1" destOrd="0" presId="urn:microsoft.com/office/officeart/2005/8/layout/hierarchy6"/>
    <dgm:cxn modelId="{DC49375A-BBED-4DA4-8304-4E4DAC0603C1}" srcId="{68ED868B-8628-4D61-8BC4-4DCBB4229E65}" destId="{8E349E94-9044-4E71-A65A-3536863518FB}" srcOrd="0" destOrd="0" parTransId="{F401DDEE-B35D-4DB3-9CF0-CF31E766A5D5}" sibTransId="{957A231E-ED17-4476-AD44-8F3906099E61}"/>
    <dgm:cxn modelId="{9119147F-6801-480B-95FA-DB17B9D4A37A}" type="presOf" srcId="{49356719-4657-4345-BE7A-9081737C48EA}" destId="{05D5BEEF-D38A-4F2D-8D8C-9901F9E69573}" srcOrd="1" destOrd="0" presId="urn:microsoft.com/office/officeart/2005/8/layout/hierarchy6"/>
    <dgm:cxn modelId="{87CB6587-5F81-4914-8881-EC09F5C53578}" srcId="{DDF0FE81-ECD8-48A9-BD1C-CDADDEED3F20}" destId="{05D2CD86-E9A2-4309-AFFB-B35D9BB81F21}" srcOrd="1" destOrd="0" parTransId="{0843D551-FC73-4EFD-96E9-FB9BC16853CE}" sibTransId="{B473CDC5-ADFC-473E-B392-2889B52C578B}"/>
    <dgm:cxn modelId="{560F8C87-01E8-4610-9F0E-8464291930CB}" type="presOf" srcId="{DDF0FE81-ECD8-48A9-BD1C-CDADDEED3F20}" destId="{933A0D3E-322A-4660-8545-8543E007E75B}" srcOrd="0" destOrd="0" presId="urn:microsoft.com/office/officeart/2005/8/layout/hierarchy6"/>
    <dgm:cxn modelId="{9755D388-587E-4B5C-859C-903AE9994D12}" srcId="{11FBEDBF-48C0-44B3-84D9-538725D23584}" destId="{C8AE2B19-DDA8-46F0-9ED4-B0893051CD56}" srcOrd="2" destOrd="0" parTransId="{BA828C07-0C93-4B5E-B2E7-5BF77D109D0E}" sibTransId="{8E30FDF5-9129-421A-8A57-FCCD2605842F}"/>
    <dgm:cxn modelId="{5964198F-6F2C-46C0-A0CE-8B348E11772D}" type="presOf" srcId="{DCF96868-6D58-4037-B461-77ED9BBCEAEB}" destId="{BDA33044-9C1C-4588-8AA5-21E06698A307}" srcOrd="0" destOrd="0" presId="urn:microsoft.com/office/officeart/2005/8/layout/hierarchy6"/>
    <dgm:cxn modelId="{2AC83B92-1CFD-49A5-AB56-8213DFAE0C46}" type="presOf" srcId="{05D2CD86-E9A2-4309-AFFB-B35D9BB81F21}" destId="{369E8E24-F790-4742-9AFC-E8569614A218}" srcOrd="0" destOrd="0" presId="urn:microsoft.com/office/officeart/2005/8/layout/hierarchy6"/>
    <dgm:cxn modelId="{2704CBAB-CC4B-4404-9E60-B17D4E45587B}" type="presOf" srcId="{28511ADF-908C-411F-BA9E-78D1FBE45DFD}" destId="{56D21306-CB6E-47C7-AFA6-4B52E803E9A7}" srcOrd="0" destOrd="0" presId="urn:microsoft.com/office/officeart/2005/8/layout/hierarchy6"/>
    <dgm:cxn modelId="{68FCFBB2-757F-4AB0-A449-ACD13997E9C7}" type="presOf" srcId="{11FBEDBF-48C0-44B3-84D9-538725D23584}" destId="{A92B1881-4284-488A-908B-161B12DE9E44}" srcOrd="0" destOrd="0" presId="urn:microsoft.com/office/officeart/2005/8/layout/hierarchy6"/>
    <dgm:cxn modelId="{A64A83B5-DD44-46E5-8F08-10B3C94DC433}" type="presOf" srcId="{9ED783CF-A74D-4AC8-93D8-5BA6521B6C7D}" destId="{B26CFB77-34E2-4FA1-8866-507B958BCEF8}" srcOrd="0" destOrd="0" presId="urn:microsoft.com/office/officeart/2005/8/layout/hierarchy6"/>
    <dgm:cxn modelId="{7D37EFC1-9ACF-4DED-9C10-9303B561B8EA}" srcId="{9B311DC2-D68E-4CA7-9D18-72C918845685}" destId="{68ED868B-8628-4D61-8BC4-4DCBB4229E65}" srcOrd="0" destOrd="0" parTransId="{55E0B676-72E2-4A95-8D31-036F2FC786B1}" sibTransId="{6A2AC879-25AC-4AE7-8140-2AB66792D8D4}"/>
    <dgm:cxn modelId="{F04375C6-A001-412A-A84E-A7443BD21E54}" srcId="{11FBEDBF-48C0-44B3-84D9-538725D23584}" destId="{53B0F5BF-8E12-4CE5-8DDF-9D0E69351477}" srcOrd="1" destOrd="0" parTransId="{163D557F-E317-44D8-8FA0-408529F22101}" sibTransId="{14FE369E-A6BC-4C11-9B1D-1D9FFB9DDCA6}"/>
    <dgm:cxn modelId="{AFF3E1CA-5A5B-4331-8CD3-DDE748FD7097}" srcId="{11FBEDBF-48C0-44B3-84D9-538725D23584}" destId="{49356719-4657-4345-BE7A-9081737C48EA}" srcOrd="4" destOrd="0" parTransId="{EC365A84-1475-4FED-90E6-1DB31796E8AF}" sibTransId="{82C308E6-0C97-4A90-A097-E523D3BA37FB}"/>
    <dgm:cxn modelId="{8748E8CB-9B8C-4B84-9A07-261231984257}" type="presOf" srcId="{F401DDEE-B35D-4DB3-9CF0-CF31E766A5D5}" destId="{48CF75C5-2A13-4F01-95B3-61C6551F4897}" srcOrd="0" destOrd="0" presId="urn:microsoft.com/office/officeart/2005/8/layout/hierarchy6"/>
    <dgm:cxn modelId="{94589ED0-2A78-4B59-A9CE-856C87632FD7}" type="presOf" srcId="{77D2BFF9-14C5-4C9D-8F33-6AA9FE479D1A}" destId="{447FC15B-9925-4A5E-9FC8-D1B33CD62253}" srcOrd="0" destOrd="0" presId="urn:microsoft.com/office/officeart/2005/8/layout/hierarchy6"/>
    <dgm:cxn modelId="{EBAAC7D0-548B-4128-92E3-903F064182DC}" srcId="{7BC9328F-0444-4D53-8536-266FED948612}" destId="{DCF96868-6D58-4037-B461-77ED9BBCEAEB}" srcOrd="0" destOrd="0" parTransId="{A6D6A7DE-98E2-4DF0-A33A-10A953CA08D2}" sibTransId="{20008D92-C0AA-464B-AAB9-A7F878BC9FF5}"/>
    <dgm:cxn modelId="{10D666D6-CE10-4997-963D-83AE1CE0C122}" type="presOf" srcId="{239C7D58-7011-47EA-9461-79A7E66CAFB5}" destId="{52BC6CAC-6D06-4B94-85CB-6E5683996ACA}" srcOrd="0" destOrd="0" presId="urn:microsoft.com/office/officeart/2005/8/layout/hierarchy6"/>
    <dgm:cxn modelId="{1C40B6DF-4547-464A-AD19-C91FEADF6731}" type="presOf" srcId="{0843D551-FC73-4EFD-96E9-FB9BC16853CE}" destId="{8A44A381-7B59-47C3-A6EA-BFF8DCBEC040}" srcOrd="0" destOrd="0" presId="urn:microsoft.com/office/officeart/2005/8/layout/hierarchy6"/>
    <dgm:cxn modelId="{FF8EE0E3-B62D-41BB-918E-C98445EB08FA}" srcId="{05D2CD86-E9A2-4309-AFFB-B35D9BB81F21}" destId="{88DAF298-B1E3-4EF7-AAAD-EFBA8426F8C6}" srcOrd="0" destOrd="0" parTransId="{77D2BFF9-14C5-4C9D-8F33-6AA9FE479D1A}" sibTransId="{EFEECC18-827D-47F1-8591-7AB9E2419F04}"/>
    <dgm:cxn modelId="{0D7040E7-1CA7-445E-8E5C-E037E5E8CE48}" srcId="{11FBEDBF-48C0-44B3-84D9-538725D23584}" destId="{DDF0FE81-ECD8-48A9-BD1C-CDADDEED3F20}" srcOrd="0" destOrd="0" parTransId="{8EB4681C-4C85-429C-AA90-0775E1615AB3}" sibTransId="{78246761-F6A3-455B-B897-D95F13A130EA}"/>
    <dgm:cxn modelId="{7789FAE9-EB9C-42F8-B0C7-C18A14BDB124}" type="presOf" srcId="{9B311DC2-D68E-4CA7-9D18-72C918845685}" destId="{C21FAB38-8AF8-46EA-A77B-0E90ECD4BBDB}" srcOrd="0" destOrd="0" presId="urn:microsoft.com/office/officeart/2005/8/layout/hierarchy6"/>
    <dgm:cxn modelId="{952056F1-8ED1-4922-83E4-A1A6E51CB2C9}" type="presOf" srcId="{25A6DB83-FB00-4411-AA51-D80700D812C6}" destId="{CE225650-E481-4BCD-909E-E837CBC5EB73}" srcOrd="0" destOrd="0" presId="urn:microsoft.com/office/officeart/2005/8/layout/hierarchy6"/>
    <dgm:cxn modelId="{DB97B6F4-B91F-43C3-BF05-5B45DEEBEE13}" type="presOf" srcId="{53B0F5BF-8E12-4CE5-8DDF-9D0E69351477}" destId="{1ADA4E73-AB97-43C4-B68E-CE285FDA2DD8}" srcOrd="0" destOrd="0" presId="urn:microsoft.com/office/officeart/2005/8/layout/hierarchy6"/>
    <dgm:cxn modelId="{F5EF8CF6-46EC-4330-82FE-083EF2FBD595}" type="presOf" srcId="{EDE2BF86-A114-4D84-93C8-CAD84E56B234}" destId="{CD8C1552-1A76-41E6-A6AB-462101B43E90}" srcOrd="0" destOrd="0" presId="urn:microsoft.com/office/officeart/2005/8/layout/hierarchy6"/>
    <dgm:cxn modelId="{309643F7-E850-487E-AB9F-0247B511B224}" srcId="{11FBEDBF-48C0-44B3-84D9-538725D23584}" destId="{0CDCB6B4-C360-43A6-9CD2-5781A6BACD04}" srcOrd="3" destOrd="0" parTransId="{E22C6DD8-A0ED-4DB0-A098-D1D278F41D50}" sibTransId="{B8A32513-6177-462A-A2A2-560E1660D850}"/>
    <dgm:cxn modelId="{BF22FEB9-FB38-4374-96CD-404EC3A450C7}" type="presParOf" srcId="{A92B1881-4284-488A-908B-161B12DE9E44}" destId="{42AB9228-D55E-4DE8-99B7-B40E1A63338C}" srcOrd="0" destOrd="0" presId="urn:microsoft.com/office/officeart/2005/8/layout/hierarchy6"/>
    <dgm:cxn modelId="{882828C6-FB65-4F16-9959-6A0C485E0B2F}" type="presParOf" srcId="{42AB9228-D55E-4DE8-99B7-B40E1A63338C}" destId="{5DFB93E6-D93F-4835-AC00-38791A439220}" srcOrd="0" destOrd="0" presId="urn:microsoft.com/office/officeart/2005/8/layout/hierarchy6"/>
    <dgm:cxn modelId="{4EFEF51F-ED04-4AD3-8F0D-52DA6AEC7F0E}" type="presParOf" srcId="{42AB9228-D55E-4DE8-99B7-B40E1A63338C}" destId="{34C37B43-9179-422B-9914-68DBC433BA3E}" srcOrd="1" destOrd="0" presId="urn:microsoft.com/office/officeart/2005/8/layout/hierarchy6"/>
    <dgm:cxn modelId="{CD92C6C6-E47D-476C-A1BE-D721E923BAF9}" type="presParOf" srcId="{34C37B43-9179-422B-9914-68DBC433BA3E}" destId="{969E9A35-CBBF-4CEA-AF8B-FD70B35658AF}" srcOrd="0" destOrd="0" presId="urn:microsoft.com/office/officeart/2005/8/layout/hierarchy6"/>
    <dgm:cxn modelId="{DC61A952-9F43-46EC-8656-F67A45D6E91B}" type="presParOf" srcId="{969E9A35-CBBF-4CEA-AF8B-FD70B35658AF}" destId="{933A0D3E-322A-4660-8545-8543E007E75B}" srcOrd="0" destOrd="0" presId="urn:microsoft.com/office/officeart/2005/8/layout/hierarchy6"/>
    <dgm:cxn modelId="{53E51956-10DB-4F4F-95D1-487C3A89E808}" type="presParOf" srcId="{969E9A35-CBBF-4CEA-AF8B-FD70B35658AF}" destId="{F5AD56A5-9FFF-41B5-A81F-37FB3C8245C2}" srcOrd="1" destOrd="0" presId="urn:microsoft.com/office/officeart/2005/8/layout/hierarchy6"/>
    <dgm:cxn modelId="{666B342A-A71D-4E5D-82F5-6ACCC5D91977}" type="presParOf" srcId="{F5AD56A5-9FFF-41B5-A81F-37FB3C8245C2}" destId="{56D21306-CB6E-47C7-AFA6-4B52E803E9A7}" srcOrd="0" destOrd="0" presId="urn:microsoft.com/office/officeart/2005/8/layout/hierarchy6"/>
    <dgm:cxn modelId="{B1477FD0-FF7B-4323-90AD-5F4BA5A38EFE}" type="presParOf" srcId="{F5AD56A5-9FFF-41B5-A81F-37FB3C8245C2}" destId="{F9575594-4695-4897-B032-45EFD94ED8D6}" srcOrd="1" destOrd="0" presId="urn:microsoft.com/office/officeart/2005/8/layout/hierarchy6"/>
    <dgm:cxn modelId="{77AE2B31-2BCB-4466-9EFE-BE53B43DEF17}" type="presParOf" srcId="{F9575594-4695-4897-B032-45EFD94ED8D6}" destId="{C21FAB38-8AF8-46EA-A77B-0E90ECD4BBDB}" srcOrd="0" destOrd="0" presId="urn:microsoft.com/office/officeart/2005/8/layout/hierarchy6"/>
    <dgm:cxn modelId="{CAA2DF6F-7BA1-47C7-957E-E7BB295566CC}" type="presParOf" srcId="{F9575594-4695-4897-B032-45EFD94ED8D6}" destId="{C98FB2C9-1D0F-4068-AD0E-16DCD953AED5}" srcOrd="1" destOrd="0" presId="urn:microsoft.com/office/officeart/2005/8/layout/hierarchy6"/>
    <dgm:cxn modelId="{28E73997-BBD7-4FB0-A598-61E4BF6161C4}" type="presParOf" srcId="{C98FB2C9-1D0F-4068-AD0E-16DCD953AED5}" destId="{29B43133-88C7-4531-9154-04CBBD7D77D7}" srcOrd="0" destOrd="0" presId="urn:microsoft.com/office/officeart/2005/8/layout/hierarchy6"/>
    <dgm:cxn modelId="{BE5CB4C9-6B1D-429D-8A51-90B2039F9FCC}" type="presParOf" srcId="{C98FB2C9-1D0F-4068-AD0E-16DCD953AED5}" destId="{9F6E6177-C87E-408E-BBDF-921B46388108}" srcOrd="1" destOrd="0" presId="urn:microsoft.com/office/officeart/2005/8/layout/hierarchy6"/>
    <dgm:cxn modelId="{08DF626B-CC70-438C-AA39-52D56D798B85}" type="presParOf" srcId="{9F6E6177-C87E-408E-BBDF-921B46388108}" destId="{6C407F08-CBD4-4924-B96A-585BDD256D2D}" srcOrd="0" destOrd="0" presId="urn:microsoft.com/office/officeart/2005/8/layout/hierarchy6"/>
    <dgm:cxn modelId="{98390EBA-2E1D-4FD5-82F7-452987A24847}" type="presParOf" srcId="{9F6E6177-C87E-408E-BBDF-921B46388108}" destId="{24F05A42-5C8F-4F6E-9D0D-440F4BBDA119}" srcOrd="1" destOrd="0" presId="urn:microsoft.com/office/officeart/2005/8/layout/hierarchy6"/>
    <dgm:cxn modelId="{3D721F5B-4C5C-46A3-851D-1DC806664AB3}" type="presParOf" srcId="{24F05A42-5C8F-4F6E-9D0D-440F4BBDA119}" destId="{48CF75C5-2A13-4F01-95B3-61C6551F4897}" srcOrd="0" destOrd="0" presId="urn:microsoft.com/office/officeart/2005/8/layout/hierarchy6"/>
    <dgm:cxn modelId="{F241BCBB-2995-4F56-8DBB-263F03EB89F4}" type="presParOf" srcId="{24F05A42-5C8F-4F6E-9D0D-440F4BBDA119}" destId="{33FE4A43-3F83-4CDE-9C5A-3DE7B7C21A87}" srcOrd="1" destOrd="0" presId="urn:microsoft.com/office/officeart/2005/8/layout/hierarchy6"/>
    <dgm:cxn modelId="{16E07A8C-9AA4-47FE-B9B9-6D70FF1E69D8}" type="presParOf" srcId="{33FE4A43-3F83-4CDE-9C5A-3DE7B7C21A87}" destId="{5D969FDD-3FBF-4FF2-948B-5BCF0B38882C}" srcOrd="0" destOrd="0" presId="urn:microsoft.com/office/officeart/2005/8/layout/hierarchy6"/>
    <dgm:cxn modelId="{57D21517-A393-4EC0-B0AA-BC9C130E820A}" type="presParOf" srcId="{33FE4A43-3F83-4CDE-9C5A-3DE7B7C21A87}" destId="{B06BD078-A177-4A05-90E5-FDE67733635F}" srcOrd="1" destOrd="0" presId="urn:microsoft.com/office/officeart/2005/8/layout/hierarchy6"/>
    <dgm:cxn modelId="{1B6CA5D3-77FD-4FF3-8DF9-02D96893B0A6}" type="presParOf" srcId="{24F05A42-5C8F-4F6E-9D0D-440F4BBDA119}" destId="{B26CFB77-34E2-4FA1-8866-507B958BCEF8}" srcOrd="2" destOrd="0" presId="urn:microsoft.com/office/officeart/2005/8/layout/hierarchy6"/>
    <dgm:cxn modelId="{FC909176-1369-4895-BFB8-AAA30C533528}" type="presParOf" srcId="{24F05A42-5C8F-4F6E-9D0D-440F4BBDA119}" destId="{94949053-ACB0-47B3-A947-EE08594F444E}" srcOrd="3" destOrd="0" presId="urn:microsoft.com/office/officeart/2005/8/layout/hierarchy6"/>
    <dgm:cxn modelId="{E40AF753-9FCA-4079-8B62-356E85409A19}" type="presParOf" srcId="{94949053-ACB0-47B3-A947-EE08594F444E}" destId="{CD8C1552-1A76-41E6-A6AB-462101B43E90}" srcOrd="0" destOrd="0" presId="urn:microsoft.com/office/officeart/2005/8/layout/hierarchy6"/>
    <dgm:cxn modelId="{B961AA8F-B1E6-4844-8BAB-4728A462AADC}" type="presParOf" srcId="{94949053-ACB0-47B3-A947-EE08594F444E}" destId="{9B4D7D3B-EFFC-4DAE-9DB1-48C9C325DF9F}" srcOrd="1" destOrd="0" presId="urn:microsoft.com/office/officeart/2005/8/layout/hierarchy6"/>
    <dgm:cxn modelId="{4D67019A-C164-4CEA-88F7-3D05D2BA6423}" type="presParOf" srcId="{C98FB2C9-1D0F-4068-AD0E-16DCD953AED5}" destId="{52BC6CAC-6D06-4B94-85CB-6E5683996ACA}" srcOrd="2" destOrd="0" presId="urn:microsoft.com/office/officeart/2005/8/layout/hierarchy6"/>
    <dgm:cxn modelId="{B6E29940-0250-447D-898F-AD2AFD6076B7}" type="presParOf" srcId="{C98FB2C9-1D0F-4068-AD0E-16DCD953AED5}" destId="{A609AC74-F0CE-430E-BDC3-6E22B35F53AF}" srcOrd="3" destOrd="0" presId="urn:microsoft.com/office/officeart/2005/8/layout/hierarchy6"/>
    <dgm:cxn modelId="{EFBECC9E-1A29-4747-8971-AA40DF422307}" type="presParOf" srcId="{A609AC74-F0CE-430E-BDC3-6E22B35F53AF}" destId="{EC64CBD3-2260-4E22-B61D-935A1B0518D8}" srcOrd="0" destOrd="0" presId="urn:microsoft.com/office/officeart/2005/8/layout/hierarchy6"/>
    <dgm:cxn modelId="{301C445C-626A-45AF-B274-6B29DF77F8A6}" type="presParOf" srcId="{A609AC74-F0CE-430E-BDC3-6E22B35F53AF}" destId="{75643462-0A96-4385-9A14-7B7843477BF9}" srcOrd="1" destOrd="0" presId="urn:microsoft.com/office/officeart/2005/8/layout/hierarchy6"/>
    <dgm:cxn modelId="{86277983-AB72-4402-BB04-BABE555F087A}" type="presParOf" srcId="{75643462-0A96-4385-9A14-7B7843477BF9}" destId="{CB9118F5-9A90-47AB-ABC9-67A6AD5F03C8}" srcOrd="0" destOrd="0" presId="urn:microsoft.com/office/officeart/2005/8/layout/hierarchy6"/>
    <dgm:cxn modelId="{B89A0C64-98A1-4431-BB23-3FA440CED587}" type="presParOf" srcId="{75643462-0A96-4385-9A14-7B7843477BF9}" destId="{F158592C-9F50-4393-B81A-A091CC225E4A}" srcOrd="1" destOrd="0" presId="urn:microsoft.com/office/officeart/2005/8/layout/hierarchy6"/>
    <dgm:cxn modelId="{84ACD0D4-304B-4858-ABC9-E68B245B253B}" type="presParOf" srcId="{F158592C-9F50-4393-B81A-A091CC225E4A}" destId="{BDA33044-9C1C-4588-8AA5-21E06698A307}" srcOrd="0" destOrd="0" presId="urn:microsoft.com/office/officeart/2005/8/layout/hierarchy6"/>
    <dgm:cxn modelId="{E50C8761-01F8-4D2E-BFA7-606E9A647BC2}" type="presParOf" srcId="{F158592C-9F50-4393-B81A-A091CC225E4A}" destId="{DD9A7BE9-929F-4A8A-B0F2-691C53AEB8E5}" srcOrd="1" destOrd="0" presId="urn:microsoft.com/office/officeart/2005/8/layout/hierarchy6"/>
    <dgm:cxn modelId="{826656DC-C423-46D4-8ADF-CB3C3E32BDE5}" type="presParOf" srcId="{F5AD56A5-9FFF-41B5-A81F-37FB3C8245C2}" destId="{8A44A381-7B59-47C3-A6EA-BFF8DCBEC040}" srcOrd="2" destOrd="0" presId="urn:microsoft.com/office/officeart/2005/8/layout/hierarchy6"/>
    <dgm:cxn modelId="{5A170756-7053-411C-93D8-DB0DF0E7DC2B}" type="presParOf" srcId="{F5AD56A5-9FFF-41B5-A81F-37FB3C8245C2}" destId="{39864EE2-5B07-40D3-9498-517210B3B319}" srcOrd="3" destOrd="0" presId="urn:microsoft.com/office/officeart/2005/8/layout/hierarchy6"/>
    <dgm:cxn modelId="{999B3AC3-9B26-4F5D-8B57-4E285B4D32F0}" type="presParOf" srcId="{39864EE2-5B07-40D3-9498-517210B3B319}" destId="{369E8E24-F790-4742-9AFC-E8569614A218}" srcOrd="0" destOrd="0" presId="urn:microsoft.com/office/officeart/2005/8/layout/hierarchy6"/>
    <dgm:cxn modelId="{985617F6-CDF8-46DD-85E5-566D2912AFB7}" type="presParOf" srcId="{39864EE2-5B07-40D3-9498-517210B3B319}" destId="{61228ABA-6FCA-4946-8241-772E918EDBDE}" srcOrd="1" destOrd="0" presId="urn:microsoft.com/office/officeart/2005/8/layout/hierarchy6"/>
    <dgm:cxn modelId="{2B19EBAC-4B10-4C90-9E9C-297A97C21E17}" type="presParOf" srcId="{61228ABA-6FCA-4946-8241-772E918EDBDE}" destId="{447FC15B-9925-4A5E-9FC8-D1B33CD62253}" srcOrd="0" destOrd="0" presId="urn:microsoft.com/office/officeart/2005/8/layout/hierarchy6"/>
    <dgm:cxn modelId="{F9BC8C1A-3946-4D70-BE03-1F0226235D65}" type="presParOf" srcId="{61228ABA-6FCA-4946-8241-772E918EDBDE}" destId="{02E7FFCD-E518-4224-84BD-AAEE367D6A27}" srcOrd="1" destOrd="0" presId="urn:microsoft.com/office/officeart/2005/8/layout/hierarchy6"/>
    <dgm:cxn modelId="{906472C4-518D-44C6-9D16-B318A09082F1}" type="presParOf" srcId="{02E7FFCD-E518-4224-84BD-AAEE367D6A27}" destId="{F1940B77-460F-44B1-9B96-B926BE12ED24}" srcOrd="0" destOrd="0" presId="urn:microsoft.com/office/officeart/2005/8/layout/hierarchy6"/>
    <dgm:cxn modelId="{E55D30A5-1193-4FFF-B3C4-89CAB88555EB}" type="presParOf" srcId="{02E7FFCD-E518-4224-84BD-AAEE367D6A27}" destId="{2A9CD323-FFBD-40A8-B098-6B95E9299DDB}" srcOrd="1" destOrd="0" presId="urn:microsoft.com/office/officeart/2005/8/layout/hierarchy6"/>
    <dgm:cxn modelId="{9FF5B040-0515-4C14-998F-F460E5FC05CE}" type="presParOf" srcId="{2A9CD323-FFBD-40A8-B098-6B95E9299DDB}" destId="{CE225650-E481-4BCD-909E-E837CBC5EB73}" srcOrd="0" destOrd="0" presId="urn:microsoft.com/office/officeart/2005/8/layout/hierarchy6"/>
    <dgm:cxn modelId="{30B8CE3E-A81C-44AB-A340-02BA07904C15}" type="presParOf" srcId="{2A9CD323-FFBD-40A8-B098-6B95E9299DDB}" destId="{7C3E3514-FA7B-41F6-A2F6-BE3AA57A5A41}" srcOrd="1" destOrd="0" presId="urn:microsoft.com/office/officeart/2005/8/layout/hierarchy6"/>
    <dgm:cxn modelId="{C52D265B-3177-4365-A58B-EA51C80C202E}" type="presParOf" srcId="{7C3E3514-FA7B-41F6-A2F6-BE3AA57A5A41}" destId="{20DC51F8-4136-4FFC-A896-40E5B9C02CB1}" srcOrd="0" destOrd="0" presId="urn:microsoft.com/office/officeart/2005/8/layout/hierarchy6"/>
    <dgm:cxn modelId="{BBAABBA6-789C-47DB-924E-5FA0CC5BADC8}" type="presParOf" srcId="{7C3E3514-FA7B-41F6-A2F6-BE3AA57A5A41}" destId="{A206D6FF-27EF-4F39-80D0-1749CE10B7DC}" srcOrd="1" destOrd="0" presId="urn:microsoft.com/office/officeart/2005/8/layout/hierarchy6"/>
    <dgm:cxn modelId="{29FFD938-B797-42EC-BE64-1313C64C674C}" type="presParOf" srcId="{2A9CD323-FFBD-40A8-B098-6B95E9299DDB}" destId="{3D5EEF0D-2FAC-4D0E-92F2-47A7F8F6A861}" srcOrd="2" destOrd="0" presId="urn:microsoft.com/office/officeart/2005/8/layout/hierarchy6"/>
    <dgm:cxn modelId="{31B6B1CC-A65B-4AAF-9DCA-489250EA2EFC}" type="presParOf" srcId="{2A9CD323-FFBD-40A8-B098-6B95E9299DDB}" destId="{3DFA0879-6D69-44C7-8754-F9C5FF4A5123}" srcOrd="3" destOrd="0" presId="urn:microsoft.com/office/officeart/2005/8/layout/hierarchy6"/>
    <dgm:cxn modelId="{313FFA4B-60FB-41AB-9AB6-D430EA102661}" type="presParOf" srcId="{3DFA0879-6D69-44C7-8754-F9C5FF4A5123}" destId="{3117ABB9-4289-404A-AD01-F1FF90356DA9}" srcOrd="0" destOrd="0" presId="urn:microsoft.com/office/officeart/2005/8/layout/hierarchy6"/>
    <dgm:cxn modelId="{06DE3BC5-C343-4FAA-9449-D07D72217DC7}" type="presParOf" srcId="{3DFA0879-6D69-44C7-8754-F9C5FF4A5123}" destId="{0D4E55F6-4C3A-4554-8E77-2BA21770CDB8}" srcOrd="1" destOrd="0" presId="urn:microsoft.com/office/officeart/2005/8/layout/hierarchy6"/>
    <dgm:cxn modelId="{F3A1187C-FFF3-457E-9822-6718AABB22A4}" type="presParOf" srcId="{A92B1881-4284-488A-908B-161B12DE9E44}" destId="{570E71B2-3C7E-40AC-B672-EF097922ED9F}" srcOrd="1" destOrd="0" presId="urn:microsoft.com/office/officeart/2005/8/layout/hierarchy6"/>
    <dgm:cxn modelId="{3EA23174-945E-4C10-B35E-79B09C8FDFB8}" type="presParOf" srcId="{570E71B2-3C7E-40AC-B672-EF097922ED9F}" destId="{3FD2E934-3E99-4117-AAEF-6DB89C7BB6CA}" srcOrd="0" destOrd="0" presId="urn:microsoft.com/office/officeart/2005/8/layout/hierarchy6"/>
    <dgm:cxn modelId="{4D6C598A-4A18-4312-B85A-E8D3AB3C34D3}" type="presParOf" srcId="{3FD2E934-3E99-4117-AAEF-6DB89C7BB6CA}" destId="{1ADA4E73-AB97-43C4-B68E-CE285FDA2DD8}" srcOrd="0" destOrd="0" presId="urn:microsoft.com/office/officeart/2005/8/layout/hierarchy6"/>
    <dgm:cxn modelId="{8A9D96C1-B4CB-498E-8E0B-BC182CFACE00}" type="presParOf" srcId="{3FD2E934-3E99-4117-AAEF-6DB89C7BB6CA}" destId="{0159825D-51AB-4845-8628-F95F2138BF8A}" srcOrd="1" destOrd="0" presId="urn:microsoft.com/office/officeart/2005/8/layout/hierarchy6"/>
    <dgm:cxn modelId="{8205CD3D-5BF9-4BD3-977F-A93ECC5F1BE3}" type="presParOf" srcId="{570E71B2-3C7E-40AC-B672-EF097922ED9F}" destId="{A78BEA4F-522E-489C-A354-9FA9E1CCFE6E}" srcOrd="1" destOrd="0" presId="urn:microsoft.com/office/officeart/2005/8/layout/hierarchy6"/>
    <dgm:cxn modelId="{DEFF84C8-3D98-4186-BB8C-E3FF001F76BE}" type="presParOf" srcId="{A78BEA4F-522E-489C-A354-9FA9E1CCFE6E}" destId="{FF9F6206-1F41-447D-9A65-00F78C1CA187}" srcOrd="0" destOrd="0" presId="urn:microsoft.com/office/officeart/2005/8/layout/hierarchy6"/>
    <dgm:cxn modelId="{D712A8E8-6E68-4626-A8CD-EBCBD066D4E3}" type="presParOf" srcId="{570E71B2-3C7E-40AC-B672-EF097922ED9F}" destId="{CACB086E-9BD1-4733-B282-27A9DB781D53}" srcOrd="2" destOrd="0" presId="urn:microsoft.com/office/officeart/2005/8/layout/hierarchy6"/>
    <dgm:cxn modelId="{B7432CEC-44C4-4E50-9B71-9FEC0498E3C3}" type="presParOf" srcId="{CACB086E-9BD1-4733-B282-27A9DB781D53}" destId="{812306C9-8B9F-4250-B93F-334F0C4DE52A}" srcOrd="0" destOrd="0" presId="urn:microsoft.com/office/officeart/2005/8/layout/hierarchy6"/>
    <dgm:cxn modelId="{C0FE569D-F3C8-47D6-A4DF-F3F3913CEDAA}" type="presParOf" srcId="{CACB086E-9BD1-4733-B282-27A9DB781D53}" destId="{4AE9B0F1-2862-4248-8515-4167C1EBD9A0}" srcOrd="1" destOrd="0" presId="urn:microsoft.com/office/officeart/2005/8/layout/hierarchy6"/>
    <dgm:cxn modelId="{B5B90B2A-0CAD-4ED6-95D2-4DCA268CE84D}" type="presParOf" srcId="{570E71B2-3C7E-40AC-B672-EF097922ED9F}" destId="{E8C0E7D6-CF8C-4035-AA6E-17B78A71F487}" srcOrd="3" destOrd="0" presId="urn:microsoft.com/office/officeart/2005/8/layout/hierarchy6"/>
    <dgm:cxn modelId="{90A7A2A8-92D2-462E-8D27-F4A5E9EAF12D}" type="presParOf" srcId="{E8C0E7D6-CF8C-4035-AA6E-17B78A71F487}" destId="{E5DF1EBF-E7E8-4D31-BCE6-CC9361D66FD7}" srcOrd="0" destOrd="0" presId="urn:microsoft.com/office/officeart/2005/8/layout/hierarchy6"/>
    <dgm:cxn modelId="{6207B7C1-C5D6-4186-A674-8919F228115E}" type="presParOf" srcId="{570E71B2-3C7E-40AC-B672-EF097922ED9F}" destId="{717AFD94-1F54-46B9-9042-33363C2FD85F}" srcOrd="4" destOrd="0" presId="urn:microsoft.com/office/officeart/2005/8/layout/hierarchy6"/>
    <dgm:cxn modelId="{F1527413-E04C-4F0C-9410-0110F113D1E1}" type="presParOf" srcId="{717AFD94-1F54-46B9-9042-33363C2FD85F}" destId="{3A920227-DB49-40D5-A7D7-F3118053E75E}" srcOrd="0" destOrd="0" presId="urn:microsoft.com/office/officeart/2005/8/layout/hierarchy6"/>
    <dgm:cxn modelId="{6DEBAD56-B7B5-4D41-883C-2E636E340120}" type="presParOf" srcId="{717AFD94-1F54-46B9-9042-33363C2FD85F}" destId="{AD451042-74DA-4AB2-AC61-16EF8EEE014B}" srcOrd="1" destOrd="0" presId="urn:microsoft.com/office/officeart/2005/8/layout/hierarchy6"/>
    <dgm:cxn modelId="{DB6B8D97-08B7-4C9A-BC9B-6C3997E99B20}" type="presParOf" srcId="{570E71B2-3C7E-40AC-B672-EF097922ED9F}" destId="{790B007D-B8B1-4C7A-A5D1-DF9DE8889FB6}" srcOrd="5" destOrd="0" presId="urn:microsoft.com/office/officeart/2005/8/layout/hierarchy6"/>
    <dgm:cxn modelId="{00090DB2-6954-4484-855E-38860A0DAED1}" type="presParOf" srcId="{790B007D-B8B1-4C7A-A5D1-DF9DE8889FB6}" destId="{E33FF342-90CE-46B3-B1E7-BAA356458C8A}" srcOrd="0" destOrd="0" presId="urn:microsoft.com/office/officeart/2005/8/layout/hierarchy6"/>
    <dgm:cxn modelId="{7F99F654-ACF0-4186-9CC2-072802EF2718}" type="presParOf" srcId="{570E71B2-3C7E-40AC-B672-EF097922ED9F}" destId="{EFCC1C3D-0A1A-46E0-A162-79520CF35129}" srcOrd="6" destOrd="0" presId="urn:microsoft.com/office/officeart/2005/8/layout/hierarchy6"/>
    <dgm:cxn modelId="{5E145127-2772-48C6-89E1-6EACF3FA2528}" type="presParOf" srcId="{EFCC1C3D-0A1A-46E0-A162-79520CF35129}" destId="{AA8151BC-39C5-432D-A8D5-D5E0DA732DBC}" srcOrd="0" destOrd="0" presId="urn:microsoft.com/office/officeart/2005/8/layout/hierarchy6"/>
    <dgm:cxn modelId="{F50BAE64-2104-4C33-95A1-9B5225BEFDFC}" type="presParOf" srcId="{EFCC1C3D-0A1A-46E0-A162-79520CF35129}" destId="{05D5BEEF-D38A-4F2D-8D8C-9901F9E6957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Create early, revisit often</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7BAF1A8F-732D-4E84-8213-1B3BBCEBA118}">
      <dgm:prSet/>
      <dgm:spPr/>
      <dgm:t>
        <a:bodyPr/>
        <a:lstStyle/>
        <a:p>
          <a:r>
            <a:rPr lang="en-US" dirty="0"/>
            <a:t>Communication tool to align stakeholders on terminology &amp; expectations</a:t>
          </a:r>
        </a:p>
      </dgm:t>
    </dgm:pt>
    <dgm:pt modelId="{C33D8215-FEE1-40C1-9324-FDCB568F09F6}" type="parTrans" cxnId="{C9867B88-5107-4E4B-BF0C-6B1A2DF8AA6B}">
      <dgm:prSet/>
      <dgm:spPr/>
      <dgm:t>
        <a:bodyPr/>
        <a:lstStyle/>
        <a:p>
          <a:endParaRPr lang="en-US"/>
        </a:p>
      </dgm:t>
    </dgm:pt>
    <dgm:pt modelId="{87FCE1CF-4E57-49B1-9B6E-1A9B56AEDE56}" type="sibTrans" cxnId="{C9867B88-5107-4E4B-BF0C-6B1A2DF8AA6B}">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1E54132A-613A-4844-BBEA-931F2AB0F21D}">
      <dgm:prSet/>
      <dgm:spPr/>
      <dgm:t>
        <a:bodyPr/>
        <a:lstStyle/>
        <a:p>
          <a:r>
            <a:rPr lang="en-US" dirty="0"/>
            <a:t>Not a commitment – meant to show sequence</a:t>
          </a:r>
        </a:p>
      </dgm:t>
    </dgm:pt>
    <dgm:pt modelId="{65451424-400F-46A5-ABF1-BCE4A899C666}" type="sibTrans" cxnId="{056D2928-8242-4F82-8EB3-AEE36A46A418}">
      <dgm:prSet/>
      <dgm:spPr/>
      <dgm:t>
        <a:bodyPr/>
        <a:lstStyle/>
        <a:p>
          <a:endParaRPr lang="en-US"/>
        </a:p>
      </dgm:t>
    </dgm:pt>
    <dgm:pt modelId="{C776CC9D-5858-46F4-9457-569923602A92}" type="parTrans" cxnId="{056D2928-8242-4F82-8EB3-AEE36A46A418}">
      <dgm:prSet/>
      <dgm:spPr/>
      <dgm:t>
        <a:bodyPr/>
        <a:lstStyle/>
        <a:p>
          <a:endParaRPr lang="en-US"/>
        </a:p>
      </dgm:t>
    </dgm:pt>
    <dgm:pt modelId="{1092BD87-27AA-4D6B-8513-3DE8EA478581}">
      <dgm:prSet phldrT="[Text]"/>
      <dgm:spPr/>
      <dgm:t>
        <a:bodyPr/>
        <a:lstStyle/>
        <a:p>
          <a:r>
            <a:rPr lang="en-US" dirty="0">
              <a:solidFill>
                <a:schemeClr val="bg1"/>
              </a:solidFill>
              <a:ea typeface="Verdana" panose="020B0604030504040204" pitchFamily="34" charset="0"/>
              <a:cs typeface="Verdana" panose="020B0604030504040204" pitchFamily="34" charset="0"/>
            </a:rPr>
            <a:t>Communicate direction &amp; progress toward the vision for a solution or initiative, and measures progress against that vision through achieving the stakeholders’ desired outcome</a:t>
          </a:r>
          <a:endParaRPr lang="en-US" dirty="0">
            <a:solidFill>
              <a:schemeClr val="bg1"/>
            </a:solidFill>
          </a:endParaRPr>
        </a:p>
      </dgm:t>
    </dgm:pt>
    <dgm:pt modelId="{4B2BA56C-0C80-4372-802E-1A8A66B6BE69}" type="sibTrans" cxnId="{26EFEFA8-69B0-48CE-8CD3-539E980D3257}">
      <dgm:prSet/>
      <dgm:spPr/>
    </dgm:pt>
    <dgm:pt modelId="{093844E1-0428-4E66-99B9-7DD5C6268CEB}" type="parTrans" cxnId="{26EFEFA8-69B0-48CE-8CD3-539E980D3257}">
      <dgm:prSet/>
      <dgm:spPr/>
    </dgm:pt>
    <dgm:pt modelId="{9A1AB8AD-6841-4621-ADCF-EFAD56CECF26}">
      <dgm:prSet/>
      <dgm:spPr/>
      <dgm:t>
        <a:bodyPr/>
        <a:lstStyle/>
        <a:p>
          <a:r>
            <a:rPr lang="en-US" dirty="0"/>
            <a:t>Not a list of features – should be about meeting customer needs</a:t>
          </a:r>
        </a:p>
      </dgm:t>
    </dgm:pt>
    <dgm:pt modelId="{75B505E4-9604-4A7B-BF04-BD97E20FE578}" type="parTrans" cxnId="{E68F57FF-C96F-4DBB-AED7-A24451649D2C}">
      <dgm:prSet/>
      <dgm:spPr/>
    </dgm:pt>
    <dgm:pt modelId="{8AF6FDE3-306C-42DF-A66F-E0A1D1610002}" type="sibTrans" cxnId="{E68F57FF-C96F-4DBB-AED7-A24451649D2C}">
      <dgm:prSet/>
      <dgm:spPr/>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89B7690E-6BFF-499A-8FFF-565E2002D80F}" type="presOf" srcId="{E5EE3B90-A901-440D-A37A-78720EF09B4E}" destId="{A6079DFA-4C41-40D1-BEF5-72722868517C}" srcOrd="0" destOrd="0" presId="urn:microsoft.com/office/officeart/2005/8/layout/vList3"/>
    <dgm:cxn modelId="{FBCA0625-F5B6-4F8A-9515-636E1DE0F501}" type="presOf" srcId="{7BAF1A8F-732D-4E84-8213-1B3BBCEBA118}" destId="{A6079DFA-4C41-40D1-BEF5-72722868517C}" srcOrd="0" destOrd="1" presId="urn:microsoft.com/office/officeart/2005/8/layout/vList3"/>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BFDE8F33-F854-4A52-9CB2-2AF305D470B9}" type="presOf" srcId="{1E54132A-613A-4844-BBEA-931F2AB0F21D}" destId="{89BD5409-1377-4D94-8F23-234A1A8D19CD}" srcOrd="0" destOrd="1" presId="urn:microsoft.com/office/officeart/2005/8/layout/vList3"/>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6A0976-A662-4890-9162-B34BC61E16D0}" type="presOf" srcId="{9A1AB8AD-6841-4621-ADCF-EFAD56CECF26}" destId="{89BD5409-1377-4D94-8F23-234A1A8D19CD}" srcOrd="0" destOrd="2" presId="urn:microsoft.com/office/officeart/2005/8/layout/vList3"/>
    <dgm:cxn modelId="{C9CC815A-BB9E-44F3-93F9-6CC96E4CD50E}" type="presOf" srcId="{6A92D3A6-7262-42B4-B87E-20EAA0AB8683}" destId="{B557E1CD-4BA9-499D-B8C9-0378DE78B86C}" srcOrd="0" destOrd="0" presId="urn:microsoft.com/office/officeart/2005/8/layout/vList3"/>
    <dgm:cxn modelId="{C9867B88-5107-4E4B-BF0C-6B1A2DF8AA6B}" srcId="{E5EE3B90-A901-440D-A37A-78720EF09B4E}" destId="{7BAF1A8F-732D-4E84-8213-1B3BBCEBA118}" srcOrd="0" destOrd="0" parTransId="{C33D8215-FEE1-40C1-9324-FDCB568F09F6}" sibTransId="{87FCE1CF-4E57-49B1-9B6E-1A9B56AEDE56}"/>
    <dgm:cxn modelId="{26EFEFA8-69B0-48CE-8CD3-539E980D3257}" srcId="{0DBCBD50-EC3D-47FF-8ACA-9EDCF5E889C6}" destId="{1092BD87-27AA-4D6B-8513-3DE8EA478581}" srcOrd="0" destOrd="0" parTransId="{093844E1-0428-4E66-99B9-7DD5C6268CEB}" sibTransId="{4B2BA56C-0C80-4372-802E-1A8A66B6BE69}"/>
    <dgm:cxn modelId="{A52E6DBC-DB3A-412B-9EBE-C379A12F8831}" type="presOf" srcId="{1092BD87-27AA-4D6B-8513-3DE8EA478581}" destId="{3787E838-1F76-4730-8706-5720790510EC}" srcOrd="0" destOrd="1" presId="urn:microsoft.com/office/officeart/2005/8/layout/vList3"/>
    <dgm:cxn modelId="{2168A0C2-7269-448E-A453-FE4CFD8A9937}" srcId="{503C2A20-2214-4A7C-8170-F1839F28741F}" destId="{0DBCBD50-EC3D-47FF-8ACA-9EDCF5E889C6}" srcOrd="0" destOrd="0" parTransId="{E4DC1574-7749-4398-AE8D-7604AC2AA0C5}" sibTransId="{4429B6C6-B9D0-4B6F-9320-F2D594619911}"/>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24CA5BFC-6EE9-4ABF-A9BF-17349B122735}" srcId="{6A92D3A6-7262-42B4-B87E-20EAA0AB8683}" destId="{97692BB3-369F-4CD5-A3DB-DA1C417EE69C}" srcOrd="0" destOrd="0" parTransId="{0365609C-E2C4-4543-B661-337291E25CBB}" sibTransId="{E13C9AB0-4E41-482E-86D2-895E19FF0A84}"/>
    <dgm:cxn modelId="{E68F57FF-C96F-4DBB-AED7-A24451649D2C}" srcId="{399978C9-A41B-4114-9102-5DE4C69B5B0E}" destId="{9A1AB8AD-6841-4621-ADCF-EFAD56CECF26}" srcOrd="1" destOrd="0" parTransId="{75B505E4-9604-4A7B-BF04-BD97E20FE578}" sibTransId="{8AF6FDE3-306C-42DF-A66F-E0A1D1610002}"/>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188C6261-E838-4D31-AA24-3A3E50E7556E}">
      <dgm:prSet/>
      <dgm:spPr/>
      <dgm:t>
        <a:bodyPr/>
        <a:lstStyle/>
        <a:p>
          <a:r>
            <a:rPr lang="en-US" dirty="0">
              <a:solidFill>
                <a:schemeClr val="bg1"/>
              </a:solidFill>
              <a:ea typeface="Verdana" panose="020B0604030504040204" pitchFamily="34" charset="0"/>
              <a:cs typeface="Verdana" panose="020B0604030504040204" pitchFamily="34" charset="0"/>
            </a:rPr>
            <a:t>Representation of the stream of activities required to deliver a product or service to an internal or external customer</a:t>
          </a:r>
          <a:endParaRPr lang="en-US" dirty="0">
            <a:solidFill>
              <a:schemeClr val="bg1"/>
            </a:solidFill>
          </a:endParaRPr>
        </a:p>
      </dgm:t>
    </dgm:pt>
    <dgm:pt modelId="{452F5D15-AB71-41B7-A744-23BAD7C4567A}" type="parTrans" cxnId="{5F85393B-1D7E-4978-AD40-F80ADE65EE77}">
      <dgm:prSet/>
      <dgm:spPr/>
      <dgm:t>
        <a:bodyPr/>
        <a:lstStyle/>
        <a:p>
          <a:endParaRPr lang="en-US"/>
        </a:p>
      </dgm:t>
    </dgm:pt>
    <dgm:pt modelId="{15109196-96E7-4D33-9F13-4354EADC0EB7}" type="sibTrans" cxnId="{5F85393B-1D7E-4978-AD40-F80ADE65EE7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Determining which part of the process to improve</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7BAF1A8F-732D-4E84-8213-1B3BBCEBA118}">
      <dgm:prSet/>
      <dgm:spPr/>
      <dgm:t>
        <a:bodyPr/>
        <a:lstStyle/>
        <a:p>
          <a:r>
            <a:rPr lang="en-US" dirty="0"/>
            <a:t>Shared understanding of process waste &amp; bottlenecks</a:t>
          </a:r>
        </a:p>
      </dgm:t>
    </dgm:pt>
    <dgm:pt modelId="{C33D8215-FEE1-40C1-9324-FDCB568F09F6}" type="parTrans" cxnId="{C9867B88-5107-4E4B-BF0C-6B1A2DF8AA6B}">
      <dgm:prSet/>
      <dgm:spPr/>
      <dgm:t>
        <a:bodyPr/>
        <a:lstStyle/>
        <a:p>
          <a:endParaRPr lang="en-US"/>
        </a:p>
      </dgm:t>
    </dgm:pt>
    <dgm:pt modelId="{87FCE1CF-4E57-49B1-9B6E-1A9B56AEDE56}" type="sibTrans" cxnId="{C9867B88-5107-4E4B-BF0C-6B1A2DF8AA6B}">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1E54132A-613A-4844-BBEA-931F2AB0F21D}">
      <dgm:prSet/>
      <dgm:spPr/>
      <dgm:t>
        <a:bodyPr/>
        <a:lstStyle/>
        <a:p>
          <a:r>
            <a:rPr lang="en-US" dirty="0"/>
            <a:t>This is a </a:t>
          </a:r>
          <a:r>
            <a:rPr lang="en-US" i="1" dirty="0"/>
            <a:t>process </a:t>
          </a:r>
          <a:r>
            <a:rPr lang="en-US" i="0" dirty="0"/>
            <a:t>improvement technique - not</a:t>
          </a:r>
          <a:r>
            <a:rPr lang="en-US" dirty="0"/>
            <a:t> external customer journeys</a:t>
          </a:r>
        </a:p>
      </dgm:t>
    </dgm:pt>
    <dgm:pt modelId="{65451424-400F-46A5-ABF1-BCE4A899C666}" type="sibTrans" cxnId="{056D2928-8242-4F82-8EB3-AEE36A46A418}">
      <dgm:prSet/>
      <dgm:spPr/>
      <dgm:t>
        <a:bodyPr/>
        <a:lstStyle/>
        <a:p>
          <a:endParaRPr lang="en-US"/>
        </a:p>
      </dgm:t>
    </dgm:pt>
    <dgm:pt modelId="{C776CC9D-5858-46F4-9457-569923602A92}" type="parTrans" cxnId="{056D2928-8242-4F82-8EB3-AEE36A46A418}">
      <dgm:prSet/>
      <dgm:spPr/>
      <dgm:t>
        <a:bodyPr/>
        <a:lstStyle/>
        <a:p>
          <a:endParaRPr lang="en-US"/>
        </a:p>
      </dgm:t>
    </dgm:pt>
    <dgm:pt modelId="{B65CD294-A6E4-4959-A655-9E762A70C362}">
      <dgm:prSet/>
      <dgm:spPr/>
      <dgm:t>
        <a:bodyPr/>
        <a:lstStyle/>
        <a:p>
          <a:r>
            <a:rPr lang="en-US" dirty="0"/>
            <a:t>Don’t make it perfect – good enough to see where to make the next improvement</a:t>
          </a:r>
        </a:p>
      </dgm:t>
    </dgm:pt>
    <dgm:pt modelId="{834613FB-435B-4F12-A460-194A90A1E04A}" type="parTrans" cxnId="{8597C586-1E8E-467A-A731-ADBD9300483B}">
      <dgm:prSet/>
      <dgm:spPr/>
      <dgm:t>
        <a:bodyPr/>
        <a:lstStyle/>
        <a:p>
          <a:endParaRPr lang="en-US"/>
        </a:p>
      </dgm:t>
    </dgm:pt>
    <dgm:pt modelId="{14CE6FBC-65C8-4875-A222-1F4EF8696DAF}" type="sibTrans" cxnId="{8597C586-1E8E-467A-A731-ADBD9300483B}">
      <dgm:prSet/>
      <dgm:spPr/>
      <dgm:t>
        <a:bodyPr/>
        <a:lstStyle/>
        <a:p>
          <a:endParaRPr lang="en-US"/>
        </a:p>
      </dgm:t>
    </dgm:pt>
    <dgm:pt modelId="{86110AAA-E3EB-4F60-90AE-9EBAB6EBCAB4}">
      <dgm:prSet/>
      <dgm:spPr/>
      <dgm:t>
        <a:bodyPr/>
        <a:lstStyle/>
        <a:p>
          <a:r>
            <a:rPr lang="en-US" dirty="0"/>
            <a:t>Blueprint for implementing improvement</a:t>
          </a:r>
        </a:p>
      </dgm:t>
    </dgm:pt>
    <dgm:pt modelId="{DD585F1C-7FB6-4F50-B08F-C1DBCD604CE8}" type="parTrans" cxnId="{2B49C8FB-9BE1-4E31-AC56-238FC14FA048}">
      <dgm:prSet/>
      <dgm:spPr/>
      <dgm:t>
        <a:bodyPr/>
        <a:lstStyle/>
        <a:p>
          <a:endParaRPr lang="en-US"/>
        </a:p>
      </dgm:t>
    </dgm:pt>
    <dgm:pt modelId="{7B7B830E-40C1-4247-90F1-3E10B9C7F81B}" type="sibTrans" cxnId="{2B49C8FB-9BE1-4E31-AC56-238FC14FA048}">
      <dgm:prSet/>
      <dgm:spPr/>
      <dgm:t>
        <a:bodyPr/>
        <a:lstStyle/>
        <a:p>
          <a:endParaRPr lang="en-US"/>
        </a:p>
      </dgm:t>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89B7690E-6BFF-499A-8FFF-565E2002D80F}" type="presOf" srcId="{E5EE3B90-A901-440D-A37A-78720EF09B4E}" destId="{A6079DFA-4C41-40D1-BEF5-72722868517C}" srcOrd="0" destOrd="0" presId="urn:microsoft.com/office/officeart/2005/8/layout/vList3"/>
    <dgm:cxn modelId="{DC5BDE10-A632-4579-9BF0-3A3527012D75}" type="presOf" srcId="{B65CD294-A6E4-4959-A655-9E762A70C362}" destId="{89BD5409-1377-4D94-8F23-234A1A8D19CD}" srcOrd="0" destOrd="2" presId="urn:microsoft.com/office/officeart/2005/8/layout/vList3"/>
    <dgm:cxn modelId="{FBCA0625-F5B6-4F8A-9515-636E1DE0F501}" type="presOf" srcId="{7BAF1A8F-732D-4E84-8213-1B3BBCEBA118}" destId="{A6079DFA-4C41-40D1-BEF5-72722868517C}" srcOrd="0" destOrd="1" presId="urn:microsoft.com/office/officeart/2005/8/layout/vList3"/>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E2C9FC31-08F7-474D-8D93-C2FFE99F740A}" type="presOf" srcId="{86110AAA-E3EB-4F60-90AE-9EBAB6EBCAB4}" destId="{A6079DFA-4C41-40D1-BEF5-72722868517C}" srcOrd="0" destOrd="2" presId="urn:microsoft.com/office/officeart/2005/8/layout/vList3"/>
    <dgm:cxn modelId="{BFDE8F33-F854-4A52-9CB2-2AF305D470B9}" type="presOf" srcId="{1E54132A-613A-4844-BBEA-931F2AB0F21D}" destId="{89BD5409-1377-4D94-8F23-234A1A8D19CD}" srcOrd="0" destOrd="1" presId="urn:microsoft.com/office/officeart/2005/8/layout/vList3"/>
    <dgm:cxn modelId="{5F85393B-1D7E-4978-AD40-F80ADE65EE77}" srcId="{0DBCBD50-EC3D-47FF-8ACA-9EDCF5E889C6}" destId="{188C6261-E838-4D31-AA24-3A3E50E7556E}" srcOrd="0" destOrd="0" parTransId="{452F5D15-AB71-41B7-A744-23BAD7C4567A}" sibTransId="{15109196-96E7-4D33-9F13-4354EADC0EB7}"/>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E9CAFA70-2207-43F3-B8F9-BC3218D3FAD9}" type="presOf" srcId="{188C6261-E838-4D31-AA24-3A3E50E7556E}" destId="{3787E838-1F76-4730-8706-5720790510EC}" srcOrd="0" destOrd="1" presId="urn:microsoft.com/office/officeart/2005/8/layout/vList3"/>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8597C586-1E8E-467A-A731-ADBD9300483B}" srcId="{399978C9-A41B-4114-9102-5DE4C69B5B0E}" destId="{B65CD294-A6E4-4959-A655-9E762A70C362}" srcOrd="1" destOrd="0" parTransId="{834613FB-435B-4F12-A460-194A90A1E04A}" sibTransId="{14CE6FBC-65C8-4875-A222-1F4EF8696DAF}"/>
    <dgm:cxn modelId="{C9867B88-5107-4E4B-BF0C-6B1A2DF8AA6B}" srcId="{E5EE3B90-A901-440D-A37A-78720EF09B4E}" destId="{7BAF1A8F-732D-4E84-8213-1B3BBCEBA118}" srcOrd="0" destOrd="0" parTransId="{C33D8215-FEE1-40C1-9324-FDCB568F09F6}" sibTransId="{87FCE1CF-4E57-49B1-9B6E-1A9B56AEDE56}"/>
    <dgm:cxn modelId="{2168A0C2-7269-448E-A453-FE4CFD8A9937}" srcId="{503C2A20-2214-4A7C-8170-F1839F28741F}" destId="{0DBCBD50-EC3D-47FF-8ACA-9EDCF5E889C6}" srcOrd="0" destOrd="0" parTransId="{E4DC1574-7749-4398-AE8D-7604AC2AA0C5}" sibTransId="{4429B6C6-B9D0-4B6F-9320-F2D594619911}"/>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2B49C8FB-9BE1-4E31-AC56-238FC14FA048}" srcId="{E5EE3B90-A901-440D-A37A-78720EF09B4E}" destId="{86110AAA-E3EB-4F60-90AE-9EBAB6EBCAB4}" srcOrd="1" destOrd="0" parTransId="{DD585F1C-7FB6-4F50-B08F-C1DBCD604CE8}" sibTransId="{7B7B830E-40C1-4247-90F1-3E10B9C7F81B}"/>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188C6261-E838-4D31-AA24-3A3E50E7556E}">
      <dgm:prSet/>
      <dgm:spPr/>
      <dgm:t>
        <a:bodyPr/>
        <a:lstStyle/>
        <a:p>
          <a:r>
            <a:rPr lang="en-US" dirty="0">
              <a:solidFill>
                <a:schemeClr val="bg1"/>
              </a:solidFill>
              <a:ea typeface="Verdana" panose="020B0604030504040204" pitchFamily="34" charset="0"/>
              <a:cs typeface="Verdana" panose="020B0604030504040204" pitchFamily="34" charset="0"/>
            </a:rPr>
            <a:t>Games to encourage participants to collaborate in building a joint understanding of a problem or solution</a:t>
          </a:r>
          <a:endParaRPr lang="en-US" dirty="0">
            <a:solidFill>
              <a:schemeClr val="bg1"/>
            </a:solidFill>
          </a:endParaRPr>
        </a:p>
      </dgm:t>
    </dgm:pt>
    <dgm:pt modelId="{452F5D15-AB71-41B7-A744-23BAD7C4567A}" type="parTrans" cxnId="{5F85393B-1D7E-4978-AD40-F80ADE65EE77}">
      <dgm:prSet/>
      <dgm:spPr/>
      <dgm:t>
        <a:bodyPr/>
        <a:lstStyle/>
        <a:p>
          <a:endParaRPr lang="en-US"/>
        </a:p>
      </dgm:t>
    </dgm:pt>
    <dgm:pt modelId="{15109196-96E7-4D33-9F13-4354EADC0EB7}" type="sibTrans" cxnId="{5F85393B-1D7E-4978-AD40-F80ADE65EE7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Prioritization, elicitation, when you need buy-in from people, or when things feel stale</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7BAF1A8F-732D-4E84-8213-1B3BBCEBA118}">
      <dgm:prSet/>
      <dgm:spPr/>
      <dgm:t>
        <a:bodyPr/>
        <a:lstStyle/>
        <a:p>
          <a:r>
            <a:rPr lang="en-US" dirty="0"/>
            <a:t>Gain shared understanding</a:t>
          </a:r>
        </a:p>
      </dgm:t>
    </dgm:pt>
    <dgm:pt modelId="{C33D8215-FEE1-40C1-9324-FDCB568F09F6}" type="parTrans" cxnId="{C9867B88-5107-4E4B-BF0C-6B1A2DF8AA6B}">
      <dgm:prSet/>
      <dgm:spPr/>
      <dgm:t>
        <a:bodyPr/>
        <a:lstStyle/>
        <a:p>
          <a:endParaRPr lang="en-US"/>
        </a:p>
      </dgm:t>
    </dgm:pt>
    <dgm:pt modelId="{87FCE1CF-4E57-49B1-9B6E-1A9B56AEDE56}" type="sibTrans" cxnId="{C9867B88-5107-4E4B-BF0C-6B1A2DF8AA6B}">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1E54132A-613A-4844-BBEA-931F2AB0F21D}">
      <dgm:prSet/>
      <dgm:spPr/>
      <dgm:t>
        <a:bodyPr/>
        <a:lstStyle/>
        <a:p>
          <a:r>
            <a:rPr lang="en-US" dirty="0"/>
            <a:t>Not a good fit for some personalities &amp; cultures</a:t>
          </a:r>
        </a:p>
      </dgm:t>
    </dgm:pt>
    <dgm:pt modelId="{65451424-400F-46A5-ABF1-BCE4A899C666}" type="sibTrans" cxnId="{056D2928-8242-4F82-8EB3-AEE36A46A418}">
      <dgm:prSet/>
      <dgm:spPr/>
      <dgm:t>
        <a:bodyPr/>
        <a:lstStyle/>
        <a:p>
          <a:endParaRPr lang="en-US"/>
        </a:p>
      </dgm:t>
    </dgm:pt>
    <dgm:pt modelId="{C776CC9D-5858-46F4-9457-569923602A92}" type="parTrans" cxnId="{056D2928-8242-4F82-8EB3-AEE36A46A418}">
      <dgm:prSet/>
      <dgm:spPr/>
      <dgm:t>
        <a:bodyPr/>
        <a:lstStyle/>
        <a:p>
          <a:endParaRPr lang="en-US"/>
        </a:p>
      </dgm:t>
    </dgm:pt>
    <dgm:pt modelId="{602658FD-9F67-4C5A-AC07-0509E470A5F8}">
      <dgm:prSet/>
      <dgm:spPr/>
      <dgm:t>
        <a:bodyPr/>
        <a:lstStyle/>
        <a:p>
          <a:r>
            <a:rPr lang="en-US" dirty="0"/>
            <a:t>Can be perceived as unproductive – </a:t>
          </a:r>
          <a:r>
            <a:rPr lang="en-US" dirty="0">
              <a:sym typeface="Wingdings" panose="05000000000000000000" pitchFamily="2" charset="2"/>
            </a:rPr>
            <a:t>be clear about objectives &amp; outcomes</a:t>
          </a:r>
          <a:endParaRPr lang="en-US" dirty="0"/>
        </a:p>
      </dgm:t>
    </dgm:pt>
    <dgm:pt modelId="{2BECB7FE-E46F-4F53-8B25-974D88074847}" type="parTrans" cxnId="{3F4F60F7-4E1B-43AA-BD39-C2D194F49EA3}">
      <dgm:prSet/>
      <dgm:spPr/>
    </dgm:pt>
    <dgm:pt modelId="{5FAC34C9-8465-44D3-A93E-BBAA4DE9342D}" type="sibTrans" cxnId="{3F4F60F7-4E1B-43AA-BD39-C2D194F49EA3}">
      <dgm:prSet/>
      <dgm:spPr/>
    </dgm:pt>
    <dgm:pt modelId="{965ECCCD-A3EB-4F55-B218-F4E6FD4CF6FB}">
      <dgm:prSet/>
      <dgm:spPr/>
      <dgm:t>
        <a:bodyPr/>
        <a:lstStyle/>
        <a:p>
          <a:r>
            <a:rPr lang="en-US" dirty="0"/>
            <a:t>Encourage creative thinking</a:t>
          </a:r>
        </a:p>
      </dgm:t>
    </dgm:pt>
    <dgm:pt modelId="{AC8B1737-F26B-493F-941C-77C4757DD2C0}" type="parTrans" cxnId="{961526C1-BCA5-412D-A59A-50FAFA3BEA7A}">
      <dgm:prSet/>
      <dgm:spPr/>
    </dgm:pt>
    <dgm:pt modelId="{BA987022-2246-4290-B61B-3993EA7E7A21}" type="sibTrans" cxnId="{961526C1-BCA5-412D-A59A-50FAFA3BEA7A}">
      <dgm:prSet/>
      <dgm:spPr/>
    </dgm:pt>
    <dgm:pt modelId="{75D81BDD-C2B4-4573-845A-F359EF01AEE0}">
      <dgm:prSet/>
      <dgm:spPr/>
      <dgm:t>
        <a:bodyPr/>
        <a:lstStyle/>
        <a:p>
          <a:r>
            <a:rPr lang="en-US" dirty="0"/>
            <a:t>Can show hidden assumptions</a:t>
          </a:r>
        </a:p>
      </dgm:t>
    </dgm:pt>
    <dgm:pt modelId="{EB73819E-93CC-463E-ABAB-30B1DCA4D50C}" type="parTrans" cxnId="{9242C87C-C1C2-4D96-87B0-373FD0168266}">
      <dgm:prSet/>
      <dgm:spPr/>
    </dgm:pt>
    <dgm:pt modelId="{B6E51446-745C-4BE1-A502-0EDCB0209694}" type="sibTrans" cxnId="{9242C87C-C1C2-4D96-87B0-373FD0168266}">
      <dgm:prSet/>
      <dgm:spPr/>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89B7690E-6BFF-499A-8FFF-565E2002D80F}" type="presOf" srcId="{E5EE3B90-A901-440D-A37A-78720EF09B4E}" destId="{A6079DFA-4C41-40D1-BEF5-72722868517C}" srcOrd="0" destOrd="0" presId="urn:microsoft.com/office/officeart/2005/8/layout/vList3"/>
    <dgm:cxn modelId="{FBCA0625-F5B6-4F8A-9515-636E1DE0F501}" type="presOf" srcId="{7BAF1A8F-732D-4E84-8213-1B3BBCEBA118}" destId="{A6079DFA-4C41-40D1-BEF5-72722868517C}" srcOrd="0" destOrd="1" presId="urn:microsoft.com/office/officeart/2005/8/layout/vList3"/>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BFDE8F33-F854-4A52-9CB2-2AF305D470B9}" type="presOf" srcId="{1E54132A-613A-4844-BBEA-931F2AB0F21D}" destId="{89BD5409-1377-4D94-8F23-234A1A8D19CD}" srcOrd="0" destOrd="1" presId="urn:microsoft.com/office/officeart/2005/8/layout/vList3"/>
    <dgm:cxn modelId="{5F85393B-1D7E-4978-AD40-F80ADE65EE77}" srcId="{0DBCBD50-EC3D-47FF-8ACA-9EDCF5E889C6}" destId="{188C6261-E838-4D31-AA24-3A3E50E7556E}" srcOrd="0" destOrd="0" parTransId="{452F5D15-AB71-41B7-A744-23BAD7C4567A}" sibTransId="{15109196-96E7-4D33-9F13-4354EADC0EB7}"/>
    <dgm:cxn modelId="{1CB7865F-B249-4624-BA53-84A8EAD6E2FA}" type="presOf" srcId="{75D81BDD-C2B4-4573-845A-F359EF01AEE0}" destId="{A6079DFA-4C41-40D1-BEF5-72722868517C}" srcOrd="0" destOrd="3" presId="urn:microsoft.com/office/officeart/2005/8/layout/vList3"/>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E9CAFA70-2207-43F3-B8F9-BC3218D3FAD9}" type="presOf" srcId="{188C6261-E838-4D31-AA24-3A3E50E7556E}" destId="{3787E838-1F76-4730-8706-5720790510EC}" srcOrd="0" destOrd="1" presId="urn:microsoft.com/office/officeart/2005/8/layout/vList3"/>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9242C87C-C1C2-4D96-87B0-373FD0168266}" srcId="{E5EE3B90-A901-440D-A37A-78720EF09B4E}" destId="{75D81BDD-C2B4-4573-845A-F359EF01AEE0}" srcOrd="2" destOrd="0" parTransId="{EB73819E-93CC-463E-ABAB-30B1DCA4D50C}" sibTransId="{B6E51446-745C-4BE1-A502-0EDCB0209694}"/>
    <dgm:cxn modelId="{EBC45A7F-9074-4972-989C-3AA1AABD689D}" type="presOf" srcId="{602658FD-9F67-4C5A-AC07-0509E470A5F8}" destId="{89BD5409-1377-4D94-8F23-234A1A8D19CD}" srcOrd="0" destOrd="2" presId="urn:microsoft.com/office/officeart/2005/8/layout/vList3"/>
    <dgm:cxn modelId="{C9867B88-5107-4E4B-BF0C-6B1A2DF8AA6B}" srcId="{E5EE3B90-A901-440D-A37A-78720EF09B4E}" destId="{7BAF1A8F-732D-4E84-8213-1B3BBCEBA118}" srcOrd="0" destOrd="0" parTransId="{C33D8215-FEE1-40C1-9324-FDCB568F09F6}" sibTransId="{87FCE1CF-4E57-49B1-9B6E-1A9B56AEDE56}"/>
    <dgm:cxn modelId="{961526C1-BCA5-412D-A59A-50FAFA3BEA7A}" srcId="{E5EE3B90-A901-440D-A37A-78720EF09B4E}" destId="{965ECCCD-A3EB-4F55-B218-F4E6FD4CF6FB}" srcOrd="1" destOrd="0" parTransId="{AC8B1737-F26B-493F-941C-77C4757DD2C0}" sibTransId="{BA987022-2246-4290-B61B-3993EA7E7A21}"/>
    <dgm:cxn modelId="{2168A0C2-7269-448E-A453-FE4CFD8A9937}" srcId="{503C2A20-2214-4A7C-8170-F1839F28741F}" destId="{0DBCBD50-EC3D-47FF-8ACA-9EDCF5E889C6}" srcOrd="0" destOrd="0" parTransId="{E4DC1574-7749-4398-AE8D-7604AC2AA0C5}" sibTransId="{4429B6C6-B9D0-4B6F-9320-F2D594619911}"/>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1C2FFAF3-2950-43BA-875F-D7214B33B405}" type="presOf" srcId="{965ECCCD-A3EB-4F55-B218-F4E6FD4CF6FB}" destId="{A6079DFA-4C41-40D1-BEF5-72722868517C}" srcOrd="0" destOrd="2" presId="urn:microsoft.com/office/officeart/2005/8/layout/vList3"/>
    <dgm:cxn modelId="{3F4F60F7-4E1B-43AA-BD39-C2D194F49EA3}" srcId="{399978C9-A41B-4114-9102-5DE4C69B5B0E}" destId="{602658FD-9F67-4C5A-AC07-0509E470A5F8}" srcOrd="1" destOrd="0" parTransId="{2BECB7FE-E46F-4F53-8B25-974D88074847}" sibTransId="{5FAC34C9-8465-44D3-A93E-BBAA4DE9342D}"/>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3C2A20-2214-4A7C-8170-F1839F28741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0DBCBD50-EC3D-47FF-8ACA-9EDCF5E889C6}">
      <dgm:prSet phldrT="[Text]"/>
      <dgm:spPr/>
      <dgm:t>
        <a:bodyPr/>
        <a:lstStyle/>
        <a:p>
          <a:r>
            <a:rPr lang="en-US" dirty="0">
              <a:ea typeface="Verdana" panose="020B0604030504040204" pitchFamily="34" charset="0"/>
              <a:cs typeface="Verdana" panose="020B0604030504040204" pitchFamily="34" charset="0"/>
            </a:rPr>
            <a:t>What </a:t>
          </a:r>
          <a:endParaRPr lang="en-US" dirty="0"/>
        </a:p>
      </dgm:t>
    </dgm:pt>
    <dgm:pt modelId="{E4DC1574-7749-4398-AE8D-7604AC2AA0C5}" type="parTrans" cxnId="{2168A0C2-7269-448E-A453-FE4CFD8A9937}">
      <dgm:prSet/>
      <dgm:spPr/>
      <dgm:t>
        <a:bodyPr/>
        <a:lstStyle/>
        <a:p>
          <a:endParaRPr lang="en-US"/>
        </a:p>
      </dgm:t>
    </dgm:pt>
    <dgm:pt modelId="{4429B6C6-B9D0-4B6F-9320-F2D594619911}" type="sibTrans" cxnId="{2168A0C2-7269-448E-A453-FE4CFD8A9937}">
      <dgm:prSet/>
      <dgm:spPr/>
      <dgm:t>
        <a:bodyPr/>
        <a:lstStyle/>
        <a:p>
          <a:endParaRPr lang="en-US"/>
        </a:p>
      </dgm:t>
    </dgm:pt>
    <dgm:pt modelId="{6A92D3A6-7262-42B4-B87E-20EAA0AB8683}">
      <dgm:prSet/>
      <dgm:spPr/>
      <dgm:t>
        <a:bodyPr/>
        <a:lstStyle/>
        <a:p>
          <a:r>
            <a:rPr lang="en-US" dirty="0"/>
            <a:t>When</a:t>
          </a:r>
        </a:p>
      </dgm:t>
    </dgm:pt>
    <dgm:pt modelId="{5B7856B2-2F35-4A5A-A84A-4E04367F352D}" type="parTrans" cxnId="{E5141FF1-9814-4868-BC80-8A79AEE3055F}">
      <dgm:prSet/>
      <dgm:spPr/>
      <dgm:t>
        <a:bodyPr/>
        <a:lstStyle/>
        <a:p>
          <a:endParaRPr lang="en-US"/>
        </a:p>
      </dgm:t>
    </dgm:pt>
    <dgm:pt modelId="{57946E21-151F-4656-967F-AA62E7C686D9}" type="sibTrans" cxnId="{E5141FF1-9814-4868-BC80-8A79AEE3055F}">
      <dgm:prSet/>
      <dgm:spPr/>
      <dgm:t>
        <a:bodyPr/>
        <a:lstStyle/>
        <a:p>
          <a:endParaRPr lang="en-US"/>
        </a:p>
      </dgm:t>
    </dgm:pt>
    <dgm:pt modelId="{97692BB3-369F-4CD5-A3DB-DA1C417EE69C}">
      <dgm:prSet/>
      <dgm:spPr/>
      <dgm:t>
        <a:bodyPr/>
        <a:lstStyle/>
        <a:p>
          <a:r>
            <a:rPr lang="en-US" dirty="0"/>
            <a:t>Create when beginning to implement a solution</a:t>
          </a:r>
        </a:p>
      </dgm:t>
    </dgm:pt>
    <dgm:pt modelId="{0365609C-E2C4-4543-B661-337291E25CBB}" type="parTrans" cxnId="{24CA5BFC-6EE9-4ABF-A9BF-17349B122735}">
      <dgm:prSet/>
      <dgm:spPr/>
      <dgm:t>
        <a:bodyPr/>
        <a:lstStyle/>
        <a:p>
          <a:endParaRPr lang="en-US"/>
        </a:p>
      </dgm:t>
    </dgm:pt>
    <dgm:pt modelId="{E13C9AB0-4E41-482E-86D2-895E19FF0A84}" type="sibTrans" cxnId="{24CA5BFC-6EE9-4ABF-A9BF-17349B122735}">
      <dgm:prSet/>
      <dgm:spPr/>
      <dgm:t>
        <a:bodyPr/>
        <a:lstStyle/>
        <a:p>
          <a:endParaRPr lang="en-US"/>
        </a:p>
      </dgm:t>
    </dgm:pt>
    <dgm:pt modelId="{E5EE3B90-A901-440D-A37A-78720EF09B4E}">
      <dgm:prSet/>
      <dgm:spPr/>
      <dgm:t>
        <a:bodyPr/>
        <a:lstStyle/>
        <a:p>
          <a:r>
            <a:rPr lang="en-US" dirty="0"/>
            <a:t>Why</a:t>
          </a:r>
        </a:p>
      </dgm:t>
    </dgm:pt>
    <dgm:pt modelId="{F03EB26B-0B0F-4493-86EC-012F75E69026}" type="parTrans" cxnId="{ED8B93F3-1323-43CA-A00C-3519A35FC989}">
      <dgm:prSet/>
      <dgm:spPr/>
      <dgm:t>
        <a:bodyPr/>
        <a:lstStyle/>
        <a:p>
          <a:endParaRPr lang="en-US"/>
        </a:p>
      </dgm:t>
    </dgm:pt>
    <dgm:pt modelId="{B5866D6A-A2E6-4F98-9CE6-587DA094E47D}" type="sibTrans" cxnId="{ED8B93F3-1323-43CA-A00C-3519A35FC989}">
      <dgm:prSet/>
      <dgm:spPr/>
      <dgm:t>
        <a:bodyPr/>
        <a:lstStyle/>
        <a:p>
          <a:endParaRPr lang="en-US"/>
        </a:p>
      </dgm:t>
    </dgm:pt>
    <dgm:pt modelId="{7BAF1A8F-732D-4E84-8213-1B3BBCEBA118}">
      <dgm:prSet/>
      <dgm:spPr/>
      <dgm:t>
        <a:bodyPr/>
        <a:lstStyle/>
        <a:p>
          <a:r>
            <a:rPr lang="en-US" dirty="0"/>
            <a:t>Helps maintain customer focus</a:t>
          </a:r>
        </a:p>
      </dgm:t>
    </dgm:pt>
    <dgm:pt modelId="{C33D8215-FEE1-40C1-9324-FDCB568F09F6}" type="parTrans" cxnId="{C9867B88-5107-4E4B-BF0C-6B1A2DF8AA6B}">
      <dgm:prSet/>
      <dgm:spPr/>
      <dgm:t>
        <a:bodyPr/>
        <a:lstStyle/>
        <a:p>
          <a:endParaRPr lang="en-US"/>
        </a:p>
      </dgm:t>
    </dgm:pt>
    <dgm:pt modelId="{87FCE1CF-4E57-49B1-9B6E-1A9B56AEDE56}" type="sibTrans" cxnId="{C9867B88-5107-4E4B-BF0C-6B1A2DF8AA6B}">
      <dgm:prSet/>
      <dgm:spPr/>
      <dgm:t>
        <a:bodyPr/>
        <a:lstStyle/>
        <a:p>
          <a:endParaRPr lang="en-US"/>
        </a:p>
      </dgm:t>
    </dgm:pt>
    <dgm:pt modelId="{399978C9-A41B-4114-9102-5DE4C69B5B0E}">
      <dgm:prSet/>
      <dgm:spPr/>
      <dgm:t>
        <a:bodyPr/>
        <a:lstStyle/>
        <a:p>
          <a:r>
            <a:rPr lang="en-US" dirty="0"/>
            <a:t>Watch out</a:t>
          </a:r>
        </a:p>
      </dgm:t>
    </dgm:pt>
    <dgm:pt modelId="{B4F6D009-C69E-4D94-9C5E-73CA29F10E2E}" type="parTrans" cxnId="{0764702A-C0A4-4C27-B566-FB240194F909}">
      <dgm:prSet/>
      <dgm:spPr/>
      <dgm:t>
        <a:bodyPr/>
        <a:lstStyle/>
        <a:p>
          <a:endParaRPr lang="en-US"/>
        </a:p>
      </dgm:t>
    </dgm:pt>
    <dgm:pt modelId="{D31BC55D-459B-47EB-AE8A-CE0CD99F7DEE}" type="sibTrans" cxnId="{0764702A-C0A4-4C27-B566-FB240194F909}">
      <dgm:prSet/>
      <dgm:spPr/>
      <dgm:t>
        <a:bodyPr/>
        <a:lstStyle/>
        <a:p>
          <a:endParaRPr lang="en-US"/>
        </a:p>
      </dgm:t>
    </dgm:pt>
    <dgm:pt modelId="{1E54132A-613A-4844-BBEA-931F2AB0F21D}">
      <dgm:prSet/>
      <dgm:spPr/>
      <dgm:t>
        <a:bodyPr/>
        <a:lstStyle/>
        <a:p>
          <a:r>
            <a:rPr lang="en-US" dirty="0"/>
            <a:t>Doesn’t naturally show dependencies</a:t>
          </a:r>
        </a:p>
      </dgm:t>
    </dgm:pt>
    <dgm:pt modelId="{65451424-400F-46A5-ABF1-BCE4A899C666}" type="sibTrans" cxnId="{056D2928-8242-4F82-8EB3-AEE36A46A418}">
      <dgm:prSet/>
      <dgm:spPr/>
      <dgm:t>
        <a:bodyPr/>
        <a:lstStyle/>
        <a:p>
          <a:endParaRPr lang="en-US"/>
        </a:p>
      </dgm:t>
    </dgm:pt>
    <dgm:pt modelId="{C776CC9D-5858-46F4-9457-569923602A92}" type="parTrans" cxnId="{056D2928-8242-4F82-8EB3-AEE36A46A418}">
      <dgm:prSet/>
      <dgm:spPr/>
      <dgm:t>
        <a:bodyPr/>
        <a:lstStyle/>
        <a:p>
          <a:endParaRPr lang="en-US"/>
        </a:p>
      </dgm:t>
    </dgm:pt>
    <dgm:pt modelId="{C52AF776-353C-414A-B3A6-2DFF65D95A35}">
      <dgm:prSet/>
      <dgm:spPr/>
      <dgm:t>
        <a:bodyPr/>
        <a:lstStyle/>
        <a:p>
          <a:r>
            <a:rPr lang="en-US" dirty="0">
              <a:solidFill>
                <a:schemeClr val="bg1"/>
              </a:solidFill>
              <a:ea typeface="Verdana" panose="020B0604030504040204" pitchFamily="34" charset="0"/>
              <a:cs typeface="Verdana" panose="020B0604030504040204" pitchFamily="34" charset="0"/>
            </a:rPr>
            <a:t>Assists in creating understanding of product functionality, the flow of usage, and to assist with prioritizing product delivery </a:t>
          </a:r>
          <a:endParaRPr lang="en-US" dirty="0">
            <a:solidFill>
              <a:schemeClr val="bg1"/>
            </a:solidFill>
          </a:endParaRPr>
        </a:p>
      </dgm:t>
    </dgm:pt>
    <dgm:pt modelId="{D1DB3A6D-9073-4A3C-8A2D-9AA3EF5BE3FB}" type="parTrans" cxnId="{DEFE1201-9AD2-4BB3-82E9-C6A11E82AF64}">
      <dgm:prSet/>
      <dgm:spPr/>
    </dgm:pt>
    <dgm:pt modelId="{86FD83F2-4F68-417F-9679-9635C96E9529}" type="sibTrans" cxnId="{DEFE1201-9AD2-4BB3-82E9-C6A11E82AF64}">
      <dgm:prSet/>
      <dgm:spPr/>
    </dgm:pt>
    <dgm:pt modelId="{A5AC0073-E9CA-4C0F-A54C-18E5D3C1D1A5}">
      <dgm:prSet/>
      <dgm:spPr/>
      <dgm:t>
        <a:bodyPr/>
        <a:lstStyle/>
        <a:p>
          <a:r>
            <a:rPr lang="en-US" dirty="0"/>
            <a:t>Best for process-oriented contexts</a:t>
          </a:r>
        </a:p>
      </dgm:t>
    </dgm:pt>
    <dgm:pt modelId="{C6255BF6-B306-42E8-8EAF-32C68B27C2D3}" type="parTrans" cxnId="{2FC01B17-0E17-4668-B2E6-381423F3A33D}">
      <dgm:prSet/>
      <dgm:spPr/>
    </dgm:pt>
    <dgm:pt modelId="{E95D1D02-BD7C-4A42-AB7F-AFE65931D660}" type="sibTrans" cxnId="{2FC01B17-0E17-4668-B2E6-381423F3A33D}">
      <dgm:prSet/>
      <dgm:spPr/>
    </dgm:pt>
    <dgm:pt modelId="{507065C5-4935-4014-869C-D4387A8C8FAF}">
      <dgm:prSet phldrT="[Text]"/>
      <dgm:spPr/>
      <dgm:t>
        <a:bodyPr/>
        <a:lstStyle/>
        <a:p>
          <a:r>
            <a:rPr lang="en-US" dirty="0"/>
            <a:t>Provide larger context to avoid getting lost in details</a:t>
          </a:r>
        </a:p>
      </dgm:t>
    </dgm:pt>
    <dgm:pt modelId="{FF04FC8C-4689-4BF0-B853-6EDBF2D69612}" type="parTrans" cxnId="{12E87CD8-0132-4BAE-9EED-6BC651155A8C}">
      <dgm:prSet/>
      <dgm:spPr/>
    </dgm:pt>
    <dgm:pt modelId="{A16CD2B1-4429-4F06-95BB-837F5C028A6F}" type="sibTrans" cxnId="{12E87CD8-0132-4BAE-9EED-6BC651155A8C}">
      <dgm:prSet/>
      <dgm:spPr/>
    </dgm:pt>
    <dgm:pt modelId="{582BFF9F-47B7-45E0-9938-E5D421C47ED3}">
      <dgm:prSet phldrT="[Text]"/>
      <dgm:spPr/>
      <dgm:t>
        <a:bodyPr/>
        <a:lstStyle/>
        <a:p>
          <a:r>
            <a:rPr lang="en-US" dirty="0"/>
            <a:t>Revisit to keep the “why” in mind</a:t>
          </a:r>
        </a:p>
      </dgm:t>
    </dgm:pt>
    <dgm:pt modelId="{EBD3E9F5-7567-4B73-8310-2756B5FF700D}" type="parTrans" cxnId="{DA83D862-CEAF-48A5-9F48-883D05618291}">
      <dgm:prSet/>
      <dgm:spPr/>
    </dgm:pt>
    <dgm:pt modelId="{7C91CB5C-F1F2-42C2-86FC-9F5C799E655A}" type="sibTrans" cxnId="{DA83D862-CEAF-48A5-9F48-883D05618291}">
      <dgm:prSet/>
      <dgm:spPr/>
    </dgm:pt>
    <dgm:pt modelId="{60A8BCDB-1BAB-4F6D-ACAB-FD25DD18CFA8}" type="pres">
      <dgm:prSet presAssocID="{503C2A20-2214-4A7C-8170-F1839F28741F}" presName="linearFlow" presStyleCnt="0">
        <dgm:presLayoutVars>
          <dgm:dir/>
          <dgm:resizeHandles val="exact"/>
        </dgm:presLayoutVars>
      </dgm:prSet>
      <dgm:spPr/>
    </dgm:pt>
    <dgm:pt modelId="{D9471C83-F342-4297-AE03-50F71E349C11}" type="pres">
      <dgm:prSet presAssocID="{0DBCBD50-EC3D-47FF-8ACA-9EDCF5E889C6}" presName="composite" presStyleCnt="0"/>
      <dgm:spPr/>
    </dgm:pt>
    <dgm:pt modelId="{6CB96ECE-AD5B-4C1D-B1CD-F04D9B2028F5}" type="pres">
      <dgm:prSet presAssocID="{0DBCBD50-EC3D-47FF-8ACA-9EDCF5E889C6}"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fused person"/>
        </a:ext>
      </dgm:extLst>
    </dgm:pt>
    <dgm:pt modelId="{3787E838-1F76-4730-8706-5720790510EC}" type="pres">
      <dgm:prSet presAssocID="{0DBCBD50-EC3D-47FF-8ACA-9EDCF5E889C6}" presName="txShp" presStyleLbl="node1" presStyleIdx="0" presStyleCnt="4">
        <dgm:presLayoutVars>
          <dgm:bulletEnabled val="1"/>
        </dgm:presLayoutVars>
      </dgm:prSet>
      <dgm:spPr/>
    </dgm:pt>
    <dgm:pt modelId="{6490F9DC-BF39-4ADA-A9B3-EFCC0B6E6A25}" type="pres">
      <dgm:prSet presAssocID="{4429B6C6-B9D0-4B6F-9320-F2D594619911}" presName="spacing" presStyleCnt="0"/>
      <dgm:spPr/>
    </dgm:pt>
    <dgm:pt modelId="{AED0F87B-EDA7-4CA6-BC7D-2E9AA56EB2D3}" type="pres">
      <dgm:prSet presAssocID="{6A92D3A6-7262-42B4-B87E-20EAA0AB8683}" presName="composite" presStyleCnt="0"/>
      <dgm:spPr/>
    </dgm:pt>
    <dgm:pt modelId="{09963E48-190F-4F04-B1DF-96708DD2EA2C}" type="pres">
      <dgm:prSet presAssocID="{6A92D3A6-7262-42B4-B87E-20EAA0AB868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thly calendar"/>
        </a:ext>
      </dgm:extLst>
    </dgm:pt>
    <dgm:pt modelId="{B557E1CD-4BA9-499D-B8C9-0378DE78B86C}" type="pres">
      <dgm:prSet presAssocID="{6A92D3A6-7262-42B4-B87E-20EAA0AB8683}" presName="txShp" presStyleLbl="node1" presStyleIdx="1" presStyleCnt="4">
        <dgm:presLayoutVars>
          <dgm:bulletEnabled val="1"/>
        </dgm:presLayoutVars>
      </dgm:prSet>
      <dgm:spPr/>
    </dgm:pt>
    <dgm:pt modelId="{EBAFFCF5-8F2C-4201-861A-32D2FDBD17FA}" type="pres">
      <dgm:prSet presAssocID="{57946E21-151F-4656-967F-AA62E7C686D9}" presName="spacing" presStyleCnt="0"/>
      <dgm:spPr/>
    </dgm:pt>
    <dgm:pt modelId="{37588309-8F7B-48D5-877F-C2FDE4E87352}" type="pres">
      <dgm:prSet presAssocID="{E5EE3B90-A901-440D-A37A-78720EF09B4E}" presName="composite" presStyleCnt="0"/>
      <dgm:spPr/>
    </dgm:pt>
    <dgm:pt modelId="{E96E5989-FA75-44E3-8E7B-63460C6973DB}" type="pres">
      <dgm:prSet presAssocID="{E5EE3B90-A901-440D-A37A-78720EF09B4E}"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Question mark"/>
        </a:ext>
      </dgm:extLst>
    </dgm:pt>
    <dgm:pt modelId="{A6079DFA-4C41-40D1-BEF5-72722868517C}" type="pres">
      <dgm:prSet presAssocID="{E5EE3B90-A901-440D-A37A-78720EF09B4E}" presName="txShp" presStyleLbl="node1" presStyleIdx="2" presStyleCnt="4">
        <dgm:presLayoutVars>
          <dgm:bulletEnabled val="1"/>
        </dgm:presLayoutVars>
      </dgm:prSet>
      <dgm:spPr/>
    </dgm:pt>
    <dgm:pt modelId="{C14DA247-1B8A-4D2B-ACD9-B42E86C99CC2}" type="pres">
      <dgm:prSet presAssocID="{B5866D6A-A2E6-4F98-9CE6-587DA094E47D}" presName="spacing" presStyleCnt="0"/>
      <dgm:spPr/>
    </dgm:pt>
    <dgm:pt modelId="{95DB83B3-F3F4-48B6-98D9-A17F16073469}" type="pres">
      <dgm:prSet presAssocID="{399978C9-A41B-4114-9102-5DE4C69B5B0E}" presName="composite" presStyleCnt="0"/>
      <dgm:spPr/>
    </dgm:pt>
    <dgm:pt modelId="{4317A5F5-6D3F-4165-AB19-258BF4B975CC}" type="pres">
      <dgm:prSet presAssocID="{399978C9-A41B-4114-9102-5DE4C69B5B0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a:ext>
      </dgm:extLst>
    </dgm:pt>
    <dgm:pt modelId="{89BD5409-1377-4D94-8F23-234A1A8D19CD}" type="pres">
      <dgm:prSet presAssocID="{399978C9-A41B-4114-9102-5DE4C69B5B0E}" presName="txShp" presStyleLbl="node1" presStyleIdx="3" presStyleCnt="4">
        <dgm:presLayoutVars>
          <dgm:bulletEnabled val="1"/>
        </dgm:presLayoutVars>
      </dgm:prSet>
      <dgm:spPr/>
    </dgm:pt>
  </dgm:ptLst>
  <dgm:cxnLst>
    <dgm:cxn modelId="{DEFE1201-9AD2-4BB3-82E9-C6A11E82AF64}" srcId="{0DBCBD50-EC3D-47FF-8ACA-9EDCF5E889C6}" destId="{C52AF776-353C-414A-B3A6-2DFF65D95A35}" srcOrd="0" destOrd="0" parTransId="{D1DB3A6D-9073-4A3C-8A2D-9AA3EF5BE3FB}" sibTransId="{86FD83F2-4F68-417F-9679-9635C96E9529}"/>
    <dgm:cxn modelId="{89B7690E-6BFF-499A-8FFF-565E2002D80F}" type="presOf" srcId="{E5EE3B90-A901-440D-A37A-78720EF09B4E}" destId="{A6079DFA-4C41-40D1-BEF5-72722868517C}" srcOrd="0" destOrd="0" presId="urn:microsoft.com/office/officeart/2005/8/layout/vList3"/>
    <dgm:cxn modelId="{2FC01B17-0E17-4668-B2E6-381423F3A33D}" srcId="{399978C9-A41B-4114-9102-5DE4C69B5B0E}" destId="{A5AC0073-E9CA-4C0F-A54C-18E5D3C1D1A5}" srcOrd="1" destOrd="0" parTransId="{C6255BF6-B306-42E8-8EAF-32C68B27C2D3}" sibTransId="{E95D1D02-BD7C-4A42-AB7F-AFE65931D660}"/>
    <dgm:cxn modelId="{FBCA0625-F5B6-4F8A-9515-636E1DE0F501}" type="presOf" srcId="{7BAF1A8F-732D-4E84-8213-1B3BBCEBA118}" destId="{A6079DFA-4C41-40D1-BEF5-72722868517C}" srcOrd="0" destOrd="2" presId="urn:microsoft.com/office/officeart/2005/8/layout/vList3"/>
    <dgm:cxn modelId="{056D2928-8242-4F82-8EB3-AEE36A46A418}" srcId="{399978C9-A41B-4114-9102-5DE4C69B5B0E}" destId="{1E54132A-613A-4844-BBEA-931F2AB0F21D}" srcOrd="0" destOrd="0" parTransId="{C776CC9D-5858-46F4-9457-569923602A92}" sibTransId="{65451424-400F-46A5-ABF1-BCE4A899C666}"/>
    <dgm:cxn modelId="{0764702A-C0A4-4C27-B566-FB240194F909}" srcId="{503C2A20-2214-4A7C-8170-F1839F28741F}" destId="{399978C9-A41B-4114-9102-5DE4C69B5B0E}" srcOrd="3" destOrd="0" parTransId="{B4F6D009-C69E-4D94-9C5E-73CA29F10E2E}" sibTransId="{D31BC55D-459B-47EB-AE8A-CE0CD99F7DEE}"/>
    <dgm:cxn modelId="{E039162D-4E40-4DD5-80CD-6C36B0D2956A}" type="presOf" srcId="{A5AC0073-E9CA-4C0F-A54C-18E5D3C1D1A5}" destId="{89BD5409-1377-4D94-8F23-234A1A8D19CD}" srcOrd="0" destOrd="2" presId="urn:microsoft.com/office/officeart/2005/8/layout/vList3"/>
    <dgm:cxn modelId="{BFDE8F33-F854-4A52-9CB2-2AF305D470B9}" type="presOf" srcId="{1E54132A-613A-4844-BBEA-931F2AB0F21D}" destId="{89BD5409-1377-4D94-8F23-234A1A8D19CD}" srcOrd="0" destOrd="1" presId="urn:microsoft.com/office/officeart/2005/8/layout/vList3"/>
    <dgm:cxn modelId="{DA83D862-CEAF-48A5-9F48-883D05618291}" srcId="{6A92D3A6-7262-42B4-B87E-20EAA0AB8683}" destId="{582BFF9F-47B7-45E0-9938-E5D421C47ED3}" srcOrd="1" destOrd="0" parTransId="{EBD3E9F5-7567-4B73-8310-2756B5FF700D}" sibTransId="{7C91CB5C-F1F2-42C2-86FC-9F5C799E655A}"/>
    <dgm:cxn modelId="{52F9A447-1BDC-4D00-B2BA-9256E434414F}" type="presOf" srcId="{503C2A20-2214-4A7C-8170-F1839F28741F}" destId="{60A8BCDB-1BAB-4F6D-ACAB-FD25DD18CFA8}" srcOrd="0" destOrd="0" presId="urn:microsoft.com/office/officeart/2005/8/layout/vList3"/>
    <dgm:cxn modelId="{FAC0086E-FD4D-479E-9068-49008CAE8964}" type="presOf" srcId="{399978C9-A41B-4114-9102-5DE4C69B5B0E}" destId="{89BD5409-1377-4D94-8F23-234A1A8D19CD}" srcOrd="0" destOrd="0" presId="urn:microsoft.com/office/officeart/2005/8/layout/vList3"/>
    <dgm:cxn modelId="{578E2654-2A04-495B-84EF-C2CC7E37F401}" type="presOf" srcId="{0DBCBD50-EC3D-47FF-8ACA-9EDCF5E889C6}" destId="{3787E838-1F76-4730-8706-5720790510EC}" srcOrd="0" destOrd="0" presId="urn:microsoft.com/office/officeart/2005/8/layout/vList3"/>
    <dgm:cxn modelId="{08C46075-A0C2-499B-8699-E6F8AA099832}" type="presOf" srcId="{97692BB3-369F-4CD5-A3DB-DA1C417EE69C}" destId="{B557E1CD-4BA9-499D-B8C9-0378DE78B86C}" srcOrd="0" destOrd="1" presId="urn:microsoft.com/office/officeart/2005/8/layout/vList3"/>
    <dgm:cxn modelId="{C9CC815A-BB9E-44F3-93F9-6CC96E4CD50E}" type="presOf" srcId="{6A92D3A6-7262-42B4-B87E-20EAA0AB8683}" destId="{B557E1CD-4BA9-499D-B8C9-0378DE78B86C}" srcOrd="0" destOrd="0" presId="urn:microsoft.com/office/officeart/2005/8/layout/vList3"/>
    <dgm:cxn modelId="{C9867B88-5107-4E4B-BF0C-6B1A2DF8AA6B}" srcId="{E5EE3B90-A901-440D-A37A-78720EF09B4E}" destId="{7BAF1A8F-732D-4E84-8213-1B3BBCEBA118}" srcOrd="1" destOrd="0" parTransId="{C33D8215-FEE1-40C1-9324-FDCB568F09F6}" sibTransId="{87FCE1CF-4E57-49B1-9B6E-1A9B56AEDE56}"/>
    <dgm:cxn modelId="{774BD398-122D-4C3C-958E-6423E39FD117}" type="presOf" srcId="{C52AF776-353C-414A-B3A6-2DFF65D95A35}" destId="{3787E838-1F76-4730-8706-5720790510EC}" srcOrd="0" destOrd="1" presId="urn:microsoft.com/office/officeart/2005/8/layout/vList3"/>
    <dgm:cxn modelId="{232C5AA1-56E1-4F05-AB51-88F241ABFD16}" type="presOf" srcId="{507065C5-4935-4014-869C-D4387A8C8FAF}" destId="{A6079DFA-4C41-40D1-BEF5-72722868517C}" srcOrd="0" destOrd="1" presId="urn:microsoft.com/office/officeart/2005/8/layout/vList3"/>
    <dgm:cxn modelId="{4AB7A3B0-B430-4B72-9CFC-6D5575AD13F7}" type="presOf" srcId="{582BFF9F-47B7-45E0-9938-E5D421C47ED3}" destId="{B557E1CD-4BA9-499D-B8C9-0378DE78B86C}" srcOrd="0" destOrd="2" presId="urn:microsoft.com/office/officeart/2005/8/layout/vList3"/>
    <dgm:cxn modelId="{2168A0C2-7269-448E-A453-FE4CFD8A9937}" srcId="{503C2A20-2214-4A7C-8170-F1839F28741F}" destId="{0DBCBD50-EC3D-47FF-8ACA-9EDCF5E889C6}" srcOrd="0" destOrd="0" parTransId="{E4DC1574-7749-4398-AE8D-7604AC2AA0C5}" sibTransId="{4429B6C6-B9D0-4B6F-9320-F2D594619911}"/>
    <dgm:cxn modelId="{12E87CD8-0132-4BAE-9EED-6BC651155A8C}" srcId="{E5EE3B90-A901-440D-A37A-78720EF09B4E}" destId="{507065C5-4935-4014-869C-D4387A8C8FAF}" srcOrd="0" destOrd="0" parTransId="{FF04FC8C-4689-4BF0-B853-6EDBF2D69612}" sibTransId="{A16CD2B1-4429-4F06-95BB-837F5C028A6F}"/>
    <dgm:cxn modelId="{E5141FF1-9814-4868-BC80-8A79AEE3055F}" srcId="{503C2A20-2214-4A7C-8170-F1839F28741F}" destId="{6A92D3A6-7262-42B4-B87E-20EAA0AB8683}" srcOrd="1" destOrd="0" parTransId="{5B7856B2-2F35-4A5A-A84A-4E04367F352D}" sibTransId="{57946E21-151F-4656-967F-AA62E7C686D9}"/>
    <dgm:cxn modelId="{ED8B93F3-1323-43CA-A00C-3519A35FC989}" srcId="{503C2A20-2214-4A7C-8170-F1839F28741F}" destId="{E5EE3B90-A901-440D-A37A-78720EF09B4E}" srcOrd="2" destOrd="0" parTransId="{F03EB26B-0B0F-4493-86EC-012F75E69026}" sibTransId="{B5866D6A-A2E6-4F98-9CE6-587DA094E47D}"/>
    <dgm:cxn modelId="{24CA5BFC-6EE9-4ABF-A9BF-17349B122735}" srcId="{6A92D3A6-7262-42B4-B87E-20EAA0AB8683}" destId="{97692BB3-369F-4CD5-A3DB-DA1C417EE69C}" srcOrd="0" destOrd="0" parTransId="{0365609C-E2C4-4543-B661-337291E25CBB}" sibTransId="{E13C9AB0-4E41-482E-86D2-895E19FF0A84}"/>
    <dgm:cxn modelId="{F71AFF44-0709-4F83-9254-57D90D6525C5}" type="presParOf" srcId="{60A8BCDB-1BAB-4F6D-ACAB-FD25DD18CFA8}" destId="{D9471C83-F342-4297-AE03-50F71E349C11}" srcOrd="0" destOrd="0" presId="urn:microsoft.com/office/officeart/2005/8/layout/vList3"/>
    <dgm:cxn modelId="{3AA8749B-41AA-4750-AD85-A16A09932740}" type="presParOf" srcId="{D9471C83-F342-4297-AE03-50F71E349C11}" destId="{6CB96ECE-AD5B-4C1D-B1CD-F04D9B2028F5}" srcOrd="0" destOrd="0" presId="urn:microsoft.com/office/officeart/2005/8/layout/vList3"/>
    <dgm:cxn modelId="{359B6817-76E7-449B-BD62-ADC67EFBE8A4}" type="presParOf" srcId="{D9471C83-F342-4297-AE03-50F71E349C11}" destId="{3787E838-1F76-4730-8706-5720790510EC}" srcOrd="1" destOrd="0" presId="urn:microsoft.com/office/officeart/2005/8/layout/vList3"/>
    <dgm:cxn modelId="{CB3B59F9-3F3D-4028-B455-01ECAD2A4A7D}" type="presParOf" srcId="{60A8BCDB-1BAB-4F6D-ACAB-FD25DD18CFA8}" destId="{6490F9DC-BF39-4ADA-A9B3-EFCC0B6E6A25}" srcOrd="1" destOrd="0" presId="urn:microsoft.com/office/officeart/2005/8/layout/vList3"/>
    <dgm:cxn modelId="{4DE31868-2B0F-44E8-ADDB-E61577AFCEA6}" type="presParOf" srcId="{60A8BCDB-1BAB-4F6D-ACAB-FD25DD18CFA8}" destId="{AED0F87B-EDA7-4CA6-BC7D-2E9AA56EB2D3}" srcOrd="2" destOrd="0" presId="urn:microsoft.com/office/officeart/2005/8/layout/vList3"/>
    <dgm:cxn modelId="{D0B8CBDA-5D70-4B54-886F-F58AE2ABE61E}" type="presParOf" srcId="{AED0F87B-EDA7-4CA6-BC7D-2E9AA56EB2D3}" destId="{09963E48-190F-4F04-B1DF-96708DD2EA2C}" srcOrd="0" destOrd="0" presId="urn:microsoft.com/office/officeart/2005/8/layout/vList3"/>
    <dgm:cxn modelId="{D121CC29-ABB6-4C99-9EE6-EECF618FB56D}" type="presParOf" srcId="{AED0F87B-EDA7-4CA6-BC7D-2E9AA56EB2D3}" destId="{B557E1CD-4BA9-499D-B8C9-0378DE78B86C}" srcOrd="1" destOrd="0" presId="urn:microsoft.com/office/officeart/2005/8/layout/vList3"/>
    <dgm:cxn modelId="{7BD8053F-402C-4F86-AC8E-F8F211BF3815}" type="presParOf" srcId="{60A8BCDB-1BAB-4F6D-ACAB-FD25DD18CFA8}" destId="{EBAFFCF5-8F2C-4201-861A-32D2FDBD17FA}" srcOrd="3" destOrd="0" presId="urn:microsoft.com/office/officeart/2005/8/layout/vList3"/>
    <dgm:cxn modelId="{8B40A026-9444-4283-A3F0-FCD0E4A38CC4}" type="presParOf" srcId="{60A8BCDB-1BAB-4F6D-ACAB-FD25DD18CFA8}" destId="{37588309-8F7B-48D5-877F-C2FDE4E87352}" srcOrd="4" destOrd="0" presId="urn:microsoft.com/office/officeart/2005/8/layout/vList3"/>
    <dgm:cxn modelId="{0BE961A2-BC84-4351-845B-170B6151E5F3}" type="presParOf" srcId="{37588309-8F7B-48D5-877F-C2FDE4E87352}" destId="{E96E5989-FA75-44E3-8E7B-63460C6973DB}" srcOrd="0" destOrd="0" presId="urn:microsoft.com/office/officeart/2005/8/layout/vList3"/>
    <dgm:cxn modelId="{33CB7379-5BCB-450A-8D4B-E733AC33E6AB}" type="presParOf" srcId="{37588309-8F7B-48D5-877F-C2FDE4E87352}" destId="{A6079DFA-4C41-40D1-BEF5-72722868517C}" srcOrd="1" destOrd="0" presId="urn:microsoft.com/office/officeart/2005/8/layout/vList3"/>
    <dgm:cxn modelId="{96D1E529-BA02-48BA-BAA0-063F78DE90F9}" type="presParOf" srcId="{60A8BCDB-1BAB-4F6D-ACAB-FD25DD18CFA8}" destId="{C14DA247-1B8A-4D2B-ACD9-B42E86C99CC2}" srcOrd="5" destOrd="0" presId="urn:microsoft.com/office/officeart/2005/8/layout/vList3"/>
    <dgm:cxn modelId="{095E6968-22AA-495A-9DE8-3CBCEED71485}" type="presParOf" srcId="{60A8BCDB-1BAB-4F6D-ACAB-FD25DD18CFA8}" destId="{95DB83B3-F3F4-48B6-98D9-A17F16073469}" srcOrd="6" destOrd="0" presId="urn:microsoft.com/office/officeart/2005/8/layout/vList3"/>
    <dgm:cxn modelId="{CA44A87A-F090-4B46-8F41-1B15AA1C0170}" type="presParOf" srcId="{95DB83B3-F3F4-48B6-98D9-A17F16073469}" destId="{4317A5F5-6D3F-4165-AB19-258BF4B975CC}" srcOrd="0" destOrd="0" presId="urn:microsoft.com/office/officeart/2005/8/layout/vList3"/>
    <dgm:cxn modelId="{45F0FCE9-EE7B-4842-A2A3-0D525FC67DD3}" type="presParOf" srcId="{95DB83B3-F3F4-48B6-98D9-A17F16073469}" destId="{89BD5409-1377-4D94-8F23-234A1A8D19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1EBAD-8E8C-4D05-AB16-269A657E3AA9}">
      <dsp:nvSpPr>
        <dsp:cNvPr id="0" name=""/>
        <dsp:cNvSpPr/>
      </dsp:nvSpPr>
      <dsp:spPr>
        <a:xfrm>
          <a:off x="-81786" y="11048"/>
          <a:ext cx="6513603" cy="12343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5EA604-2286-4748-93FA-05E7195A82C0}">
      <dsp:nvSpPr>
        <dsp:cNvPr id="0" name=""/>
        <dsp:cNvSpPr/>
      </dsp:nvSpPr>
      <dsp:spPr>
        <a:xfrm>
          <a:off x="291614" y="288784"/>
          <a:ext cx="678911" cy="67891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7E652-84DD-451A-BAAE-91284D49026C}">
      <dsp:nvSpPr>
        <dsp:cNvPr id="0" name=""/>
        <dsp:cNvSpPr/>
      </dsp:nvSpPr>
      <dsp:spPr>
        <a:xfrm>
          <a:off x="1343927" y="11048"/>
          <a:ext cx="2931121"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90000"/>
            </a:lnSpc>
            <a:spcBef>
              <a:spcPct val="0"/>
            </a:spcBef>
            <a:spcAft>
              <a:spcPct val="35000"/>
            </a:spcAft>
            <a:buNone/>
          </a:pPr>
          <a:r>
            <a:rPr lang="en-US" sz="2200" kern="1200" dirty="0"/>
            <a:t>Strategy </a:t>
          </a:r>
        </a:p>
      </dsp:txBody>
      <dsp:txXfrm>
        <a:off x="1343927" y="11048"/>
        <a:ext cx="2931121" cy="1234385"/>
      </dsp:txXfrm>
    </dsp:sp>
    <dsp:sp modelId="{A5DCF2BA-FF2E-4A7A-865C-0127B6A6DF5B}">
      <dsp:nvSpPr>
        <dsp:cNvPr id="0" name=""/>
        <dsp:cNvSpPr/>
      </dsp:nvSpPr>
      <dsp:spPr>
        <a:xfrm>
          <a:off x="4275049" y="11048"/>
          <a:ext cx="2153978"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622300">
            <a:lnSpc>
              <a:spcPct val="90000"/>
            </a:lnSpc>
            <a:spcBef>
              <a:spcPct val="0"/>
            </a:spcBef>
            <a:spcAft>
              <a:spcPct val="35000"/>
            </a:spcAft>
            <a:buNone/>
          </a:pPr>
          <a:r>
            <a:rPr lang="en-US" sz="1400" kern="1200" dirty="0"/>
            <a:t>Impact mapping</a:t>
          </a:r>
        </a:p>
        <a:p>
          <a:pPr marL="0" lvl="0" indent="0" algn="l" defTabSz="622300">
            <a:lnSpc>
              <a:spcPct val="90000"/>
            </a:lnSpc>
            <a:spcBef>
              <a:spcPct val="0"/>
            </a:spcBef>
            <a:spcAft>
              <a:spcPct val="35000"/>
            </a:spcAft>
            <a:buNone/>
          </a:pPr>
          <a:r>
            <a:rPr lang="en-US" sz="1400" kern="1200"/>
            <a:t>Product Roadmap</a:t>
          </a:r>
        </a:p>
      </dsp:txBody>
      <dsp:txXfrm>
        <a:off x="4275049" y="11048"/>
        <a:ext cx="2153978" cy="1234385"/>
      </dsp:txXfrm>
    </dsp:sp>
    <dsp:sp modelId="{DA1C6E15-AF5B-4CE4-87A6-A627184675B6}">
      <dsp:nvSpPr>
        <dsp:cNvPr id="0" name=""/>
        <dsp:cNvSpPr/>
      </dsp:nvSpPr>
      <dsp:spPr>
        <a:xfrm>
          <a:off x="-81786" y="1554029"/>
          <a:ext cx="6513603" cy="12343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B55311-7713-4089-9896-B1992B04AAFA}">
      <dsp:nvSpPr>
        <dsp:cNvPr id="0" name=""/>
        <dsp:cNvSpPr/>
      </dsp:nvSpPr>
      <dsp:spPr>
        <a:xfrm>
          <a:off x="291614" y="1831766"/>
          <a:ext cx="678911" cy="67891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4B08A6-8C0E-4383-9808-D55EC770F8D3}">
      <dsp:nvSpPr>
        <dsp:cNvPr id="0" name=""/>
        <dsp:cNvSpPr/>
      </dsp:nvSpPr>
      <dsp:spPr>
        <a:xfrm>
          <a:off x="1343927" y="1554029"/>
          <a:ext cx="2931121"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90000"/>
            </a:lnSpc>
            <a:spcBef>
              <a:spcPct val="0"/>
            </a:spcBef>
            <a:spcAft>
              <a:spcPct val="35000"/>
            </a:spcAft>
            <a:buNone/>
          </a:pPr>
          <a:r>
            <a:rPr lang="en-US" sz="2200" kern="1200" dirty="0"/>
            <a:t>Prioritization </a:t>
          </a:r>
        </a:p>
      </dsp:txBody>
      <dsp:txXfrm>
        <a:off x="1343927" y="1554029"/>
        <a:ext cx="2931121" cy="1234385"/>
      </dsp:txXfrm>
    </dsp:sp>
    <dsp:sp modelId="{12CE50D8-B7DD-4EA7-80AE-FF3328BEFFED}">
      <dsp:nvSpPr>
        <dsp:cNvPr id="0" name=""/>
        <dsp:cNvSpPr/>
      </dsp:nvSpPr>
      <dsp:spPr>
        <a:xfrm>
          <a:off x="4275049" y="1554029"/>
          <a:ext cx="2153978"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622300">
            <a:lnSpc>
              <a:spcPct val="90000"/>
            </a:lnSpc>
            <a:spcBef>
              <a:spcPct val="0"/>
            </a:spcBef>
            <a:spcAft>
              <a:spcPct val="35000"/>
            </a:spcAft>
            <a:buNone/>
          </a:pPr>
          <a:r>
            <a:rPr lang="en-US" sz="1400" kern="1200"/>
            <a:t>Value Stream Mapping</a:t>
          </a:r>
        </a:p>
        <a:p>
          <a:pPr marL="0" lvl="0" indent="0" algn="l" defTabSz="622300">
            <a:lnSpc>
              <a:spcPct val="90000"/>
            </a:lnSpc>
            <a:spcBef>
              <a:spcPct val="0"/>
            </a:spcBef>
            <a:spcAft>
              <a:spcPct val="35000"/>
            </a:spcAft>
            <a:buNone/>
          </a:pPr>
          <a:r>
            <a:rPr lang="en-US" sz="1400" kern="1200"/>
            <a:t>Games – for example, 35</a:t>
          </a:r>
        </a:p>
      </dsp:txBody>
      <dsp:txXfrm>
        <a:off x="4275049" y="1554029"/>
        <a:ext cx="2153978" cy="1234385"/>
      </dsp:txXfrm>
    </dsp:sp>
    <dsp:sp modelId="{7650C17B-B3F5-4E0A-B403-5944E801E9D8}">
      <dsp:nvSpPr>
        <dsp:cNvPr id="0" name=""/>
        <dsp:cNvSpPr/>
      </dsp:nvSpPr>
      <dsp:spPr>
        <a:xfrm>
          <a:off x="-81786" y="3097011"/>
          <a:ext cx="6513603" cy="12343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BD859-AD81-4436-9B4E-95B3DC5AA176}">
      <dsp:nvSpPr>
        <dsp:cNvPr id="0" name=""/>
        <dsp:cNvSpPr/>
      </dsp:nvSpPr>
      <dsp:spPr>
        <a:xfrm>
          <a:off x="291614" y="3374747"/>
          <a:ext cx="678911" cy="678911"/>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420ADB-362C-463B-810C-1DBD0A1CFB95}">
      <dsp:nvSpPr>
        <dsp:cNvPr id="0" name=""/>
        <dsp:cNvSpPr/>
      </dsp:nvSpPr>
      <dsp:spPr>
        <a:xfrm>
          <a:off x="1343927" y="3097011"/>
          <a:ext cx="2931121"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90000"/>
            </a:lnSpc>
            <a:spcBef>
              <a:spcPct val="0"/>
            </a:spcBef>
            <a:spcAft>
              <a:spcPct val="35000"/>
            </a:spcAft>
            <a:buNone/>
          </a:pPr>
          <a:r>
            <a:rPr lang="en-US" sz="2200" kern="1200"/>
            <a:t>Slicing / Splitting</a:t>
          </a:r>
        </a:p>
      </dsp:txBody>
      <dsp:txXfrm>
        <a:off x="1343927" y="3097011"/>
        <a:ext cx="2931121" cy="1234385"/>
      </dsp:txXfrm>
    </dsp:sp>
    <dsp:sp modelId="{8013F7CB-3F5D-475C-943C-1341EA9C465A}">
      <dsp:nvSpPr>
        <dsp:cNvPr id="0" name=""/>
        <dsp:cNvSpPr/>
      </dsp:nvSpPr>
      <dsp:spPr>
        <a:xfrm>
          <a:off x="4246003" y="3097011"/>
          <a:ext cx="2212071"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622300">
            <a:lnSpc>
              <a:spcPct val="90000"/>
            </a:lnSpc>
            <a:spcBef>
              <a:spcPct val="0"/>
            </a:spcBef>
            <a:spcAft>
              <a:spcPct val="35000"/>
            </a:spcAft>
            <a:buNone/>
          </a:pPr>
          <a:r>
            <a:rPr lang="en-US" sz="1400" kern="1200"/>
            <a:t>User Story Mapping</a:t>
          </a:r>
        </a:p>
        <a:p>
          <a:pPr marL="0" lvl="0" indent="0" algn="l" defTabSz="622300">
            <a:lnSpc>
              <a:spcPct val="90000"/>
            </a:lnSpc>
            <a:spcBef>
              <a:spcPct val="0"/>
            </a:spcBef>
            <a:spcAft>
              <a:spcPct val="35000"/>
            </a:spcAft>
            <a:buNone/>
          </a:pPr>
          <a:r>
            <a:rPr lang="en-US" sz="1400" kern="1200"/>
            <a:t>Story Decomposition</a:t>
          </a:r>
        </a:p>
        <a:p>
          <a:pPr marL="0" lvl="0" indent="0" algn="l" defTabSz="622300">
            <a:lnSpc>
              <a:spcPct val="90000"/>
            </a:lnSpc>
            <a:spcBef>
              <a:spcPct val="0"/>
            </a:spcBef>
            <a:spcAft>
              <a:spcPct val="35000"/>
            </a:spcAft>
            <a:buNone/>
          </a:pPr>
          <a:r>
            <a:rPr lang="en-US" sz="1400" kern="1200" dirty="0"/>
            <a:t>Minimum Viable Product</a:t>
          </a:r>
        </a:p>
      </dsp:txBody>
      <dsp:txXfrm>
        <a:off x="4246003" y="3097011"/>
        <a:ext cx="2212071" cy="1234385"/>
      </dsp:txXfrm>
    </dsp:sp>
    <dsp:sp modelId="{8BCAB9F5-9780-426E-B17F-AA82E11F1067}">
      <dsp:nvSpPr>
        <dsp:cNvPr id="0" name=""/>
        <dsp:cNvSpPr/>
      </dsp:nvSpPr>
      <dsp:spPr>
        <a:xfrm>
          <a:off x="-81786" y="4639992"/>
          <a:ext cx="6513603" cy="12343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8DA215-1C17-4D71-B1BA-2FC395D5C0F2}">
      <dsp:nvSpPr>
        <dsp:cNvPr id="0" name=""/>
        <dsp:cNvSpPr/>
      </dsp:nvSpPr>
      <dsp:spPr>
        <a:xfrm>
          <a:off x="291614" y="4917729"/>
          <a:ext cx="678911" cy="6789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42DCAB-A623-4E5D-9042-070ED63FC5C2}">
      <dsp:nvSpPr>
        <dsp:cNvPr id="0" name=""/>
        <dsp:cNvSpPr/>
      </dsp:nvSpPr>
      <dsp:spPr>
        <a:xfrm>
          <a:off x="1343927" y="4639992"/>
          <a:ext cx="2931121"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90000"/>
            </a:lnSpc>
            <a:spcBef>
              <a:spcPct val="0"/>
            </a:spcBef>
            <a:spcAft>
              <a:spcPct val="35000"/>
            </a:spcAft>
            <a:buNone/>
          </a:pPr>
          <a:r>
            <a:rPr lang="en-US" sz="2200" kern="1200"/>
            <a:t>Elaboration / Refinement</a:t>
          </a:r>
        </a:p>
      </dsp:txBody>
      <dsp:txXfrm>
        <a:off x="1343927" y="4639992"/>
        <a:ext cx="2931121" cy="1234385"/>
      </dsp:txXfrm>
    </dsp:sp>
    <dsp:sp modelId="{A63E0813-941B-4F3D-9942-341FB4E15F52}">
      <dsp:nvSpPr>
        <dsp:cNvPr id="0" name=""/>
        <dsp:cNvSpPr/>
      </dsp:nvSpPr>
      <dsp:spPr>
        <a:xfrm>
          <a:off x="4108687" y="4639992"/>
          <a:ext cx="2486703"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622300">
            <a:lnSpc>
              <a:spcPct val="90000"/>
            </a:lnSpc>
            <a:spcBef>
              <a:spcPct val="0"/>
            </a:spcBef>
            <a:spcAft>
              <a:spcPct val="35000"/>
            </a:spcAft>
            <a:buNone/>
          </a:pPr>
          <a:r>
            <a:rPr lang="en-US" sz="1400" kern="1200" dirty="0"/>
            <a:t>Behavior Driven Development </a:t>
          </a:r>
        </a:p>
        <a:p>
          <a:pPr marL="0" lvl="0" indent="0" algn="l" defTabSz="622300">
            <a:lnSpc>
              <a:spcPct val="90000"/>
            </a:lnSpc>
            <a:spcBef>
              <a:spcPct val="0"/>
            </a:spcBef>
            <a:spcAft>
              <a:spcPct val="35000"/>
            </a:spcAft>
            <a:buNone/>
          </a:pPr>
          <a:r>
            <a:rPr lang="en-US" sz="1400" kern="1200"/>
            <a:t>User Stories</a:t>
          </a:r>
        </a:p>
        <a:p>
          <a:pPr marL="0" lvl="0" indent="0" algn="l" defTabSz="622300">
            <a:lnSpc>
              <a:spcPct val="90000"/>
            </a:lnSpc>
            <a:spcBef>
              <a:spcPct val="0"/>
            </a:spcBef>
            <a:spcAft>
              <a:spcPct val="35000"/>
            </a:spcAft>
            <a:buNone/>
          </a:pPr>
          <a:r>
            <a:rPr lang="en-US" sz="1400" kern="1200"/>
            <a:t>Job Stories</a:t>
          </a:r>
        </a:p>
      </dsp:txBody>
      <dsp:txXfrm>
        <a:off x="4108687" y="4639992"/>
        <a:ext cx="2486703" cy="12343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0010" rIns="149352" bIns="80010" numCol="1" spcCol="1270" anchor="t" anchorCtr="0">
          <a:noAutofit/>
        </a:bodyPr>
        <a:lstStyle/>
        <a:p>
          <a:pPr marL="0" lvl="0" indent="0" algn="l" defTabSz="933450">
            <a:lnSpc>
              <a:spcPct val="90000"/>
            </a:lnSpc>
            <a:spcBef>
              <a:spcPct val="0"/>
            </a:spcBef>
            <a:spcAft>
              <a:spcPct val="35000"/>
            </a:spcAft>
            <a:buNone/>
          </a:pPr>
          <a:r>
            <a:rPr lang="en-US" sz="2100" kern="1200" dirty="0">
              <a:ea typeface="Verdana" panose="020B0604030504040204" pitchFamily="34" charset="0"/>
              <a:cs typeface="Verdana" panose="020B0604030504040204" pitchFamily="34" charset="0"/>
            </a:rPr>
            <a:t>What </a:t>
          </a:r>
          <a:endParaRPr lang="en-US" sz="2100" kern="1200" dirty="0"/>
        </a:p>
        <a:p>
          <a:pPr marL="171450" lvl="1" indent="-171450" algn="l" defTabSz="711200">
            <a:lnSpc>
              <a:spcPct val="90000"/>
            </a:lnSpc>
            <a:spcBef>
              <a:spcPct val="0"/>
            </a:spcBef>
            <a:spcAft>
              <a:spcPct val="15000"/>
            </a:spcAft>
            <a:buChar char="•"/>
          </a:pPr>
          <a:r>
            <a:rPr lang="en-US" sz="1600" kern="1200" dirty="0">
              <a:solidFill>
                <a:schemeClr val="bg1"/>
              </a:solidFill>
            </a:rPr>
            <a:t>Helps avoid cost and risk associated with developing the wrong product by testing a hypothesis, reducing waste, or increasing speed to customers for feedback and adoption</a:t>
          </a:r>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0010" rIns="149352" bIns="80010" numCol="1" spcCol="1270" anchor="t" anchorCtr="0">
          <a:noAutofit/>
        </a:bodyPr>
        <a:lstStyle/>
        <a:p>
          <a:pPr marL="0" lvl="0" indent="0" algn="l" defTabSz="933450">
            <a:lnSpc>
              <a:spcPct val="90000"/>
            </a:lnSpc>
            <a:spcBef>
              <a:spcPct val="0"/>
            </a:spcBef>
            <a:spcAft>
              <a:spcPct val="35000"/>
            </a:spcAft>
            <a:buNone/>
          </a:pPr>
          <a:r>
            <a:rPr lang="en-US" sz="2100" kern="1200" dirty="0"/>
            <a:t>When</a:t>
          </a:r>
        </a:p>
        <a:p>
          <a:pPr marL="171450" lvl="1" indent="-171450" algn="l" defTabSz="711200">
            <a:lnSpc>
              <a:spcPct val="90000"/>
            </a:lnSpc>
            <a:spcBef>
              <a:spcPct val="0"/>
            </a:spcBef>
            <a:spcAft>
              <a:spcPct val="15000"/>
            </a:spcAft>
            <a:buChar char="•"/>
          </a:pPr>
          <a:r>
            <a:rPr lang="en-US" sz="1600" kern="1200" dirty="0"/>
            <a:t>Developing a product, service, feature, and as differentiation</a:t>
          </a:r>
        </a:p>
        <a:p>
          <a:pPr marL="171450" lvl="1" indent="-171450" algn="l" defTabSz="711200">
            <a:lnSpc>
              <a:spcPct val="90000"/>
            </a:lnSpc>
            <a:spcBef>
              <a:spcPct val="0"/>
            </a:spcBef>
            <a:spcAft>
              <a:spcPct val="15000"/>
            </a:spcAft>
            <a:buChar char="•"/>
          </a:pPr>
          <a:r>
            <a:rPr lang="en-US" sz="1600" kern="1200" dirty="0"/>
            <a:t>Unsure of consumer response to a proposed solution</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0010" rIns="149352" bIns="80010" numCol="1" spcCol="1270" anchor="t" anchorCtr="0">
          <a:noAutofit/>
        </a:bodyPr>
        <a:lstStyle/>
        <a:p>
          <a:pPr marL="0" lvl="0" indent="0" algn="l" defTabSz="933450">
            <a:lnSpc>
              <a:spcPct val="90000"/>
            </a:lnSpc>
            <a:spcBef>
              <a:spcPct val="0"/>
            </a:spcBef>
            <a:spcAft>
              <a:spcPct val="35000"/>
            </a:spcAft>
            <a:buNone/>
          </a:pPr>
          <a:r>
            <a:rPr lang="en-US" sz="2100" kern="1200" dirty="0"/>
            <a:t>Why</a:t>
          </a:r>
        </a:p>
        <a:p>
          <a:pPr marL="171450" lvl="1" indent="-171450" algn="l" defTabSz="711200">
            <a:lnSpc>
              <a:spcPct val="90000"/>
            </a:lnSpc>
            <a:spcBef>
              <a:spcPct val="0"/>
            </a:spcBef>
            <a:spcAft>
              <a:spcPct val="15000"/>
            </a:spcAft>
            <a:buChar char="•"/>
          </a:pPr>
          <a:r>
            <a:rPr lang="en-US" sz="1600" kern="1200" dirty="0"/>
            <a:t>To provide something to a customer when there are time or money constraints</a:t>
          </a:r>
        </a:p>
        <a:p>
          <a:pPr marL="171450" lvl="1" indent="-171450" algn="l" defTabSz="711200">
            <a:lnSpc>
              <a:spcPct val="90000"/>
            </a:lnSpc>
            <a:spcBef>
              <a:spcPct val="0"/>
            </a:spcBef>
            <a:spcAft>
              <a:spcPct val="15000"/>
            </a:spcAft>
            <a:buChar char="•"/>
          </a:pPr>
          <a:r>
            <a:rPr lang="en-US" sz="1600" kern="1200" dirty="0"/>
            <a:t>Reduce risk: Collect and analyze feedback when there is uncertain demand, and before investing additional resources</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0010" rIns="149352" bIns="80010" numCol="1" spcCol="1270" anchor="t" anchorCtr="0">
          <a:noAutofit/>
        </a:bodyPr>
        <a:lstStyle/>
        <a:p>
          <a:pPr marL="0" lvl="0" indent="0" algn="l" defTabSz="933450">
            <a:lnSpc>
              <a:spcPct val="90000"/>
            </a:lnSpc>
            <a:spcBef>
              <a:spcPct val="0"/>
            </a:spcBef>
            <a:spcAft>
              <a:spcPct val="35000"/>
            </a:spcAft>
            <a:buNone/>
          </a:pPr>
          <a:r>
            <a:rPr lang="en-US" sz="2100" kern="1200" dirty="0"/>
            <a:t>Watch out</a:t>
          </a:r>
        </a:p>
        <a:p>
          <a:pPr marL="171450" lvl="1" indent="-171450" algn="l" defTabSz="711200">
            <a:lnSpc>
              <a:spcPct val="90000"/>
            </a:lnSpc>
            <a:spcBef>
              <a:spcPct val="0"/>
            </a:spcBef>
            <a:spcAft>
              <a:spcPct val="15000"/>
            </a:spcAft>
            <a:buChar char="•"/>
          </a:pPr>
          <a:r>
            <a:rPr lang="en-US" sz="1600" kern="1200" dirty="0"/>
            <a:t>Don’t use MVP as an excuse for low quality or effort</a:t>
          </a:r>
        </a:p>
        <a:p>
          <a:pPr marL="171450" lvl="1" indent="-171450" algn="l" defTabSz="711200">
            <a:lnSpc>
              <a:spcPct val="90000"/>
            </a:lnSpc>
            <a:spcBef>
              <a:spcPct val="0"/>
            </a:spcBef>
            <a:spcAft>
              <a:spcPct val="15000"/>
            </a:spcAft>
            <a:buChar char="•"/>
          </a:pPr>
          <a:r>
            <a:rPr lang="en-US" sz="1600" kern="1200" dirty="0"/>
            <a:t>Not useful for a clear or simple solution</a:t>
          </a:r>
        </a:p>
        <a:p>
          <a:pPr marL="171450" lvl="1" indent="-171450" algn="l" defTabSz="711200">
            <a:lnSpc>
              <a:spcPct val="90000"/>
            </a:lnSpc>
            <a:spcBef>
              <a:spcPct val="0"/>
            </a:spcBef>
            <a:spcAft>
              <a:spcPct val="15000"/>
            </a:spcAft>
            <a:buChar char="•"/>
          </a:pPr>
          <a:r>
            <a:rPr lang="en-US" sz="1600" kern="1200" dirty="0"/>
            <a:t>Mindsets</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A2868-1F89-45E7-B536-C3CE0AA4D75F}">
      <dsp:nvSpPr>
        <dsp:cNvPr id="0" name=""/>
        <dsp:cNvSpPr/>
      </dsp:nvSpPr>
      <dsp:spPr>
        <a:xfrm>
          <a:off x="2565456" y="354893"/>
          <a:ext cx="4586311" cy="4586311"/>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Build Small Batches</a:t>
          </a:r>
        </a:p>
      </dsp:txBody>
      <dsp:txXfrm>
        <a:off x="4982552" y="1326754"/>
        <a:ext cx="1637968" cy="1364973"/>
      </dsp:txXfrm>
    </dsp:sp>
    <dsp:sp modelId="{5AC986F1-832D-4F40-8647-727822784AC4}">
      <dsp:nvSpPr>
        <dsp:cNvPr id="0" name=""/>
        <dsp:cNvSpPr/>
      </dsp:nvSpPr>
      <dsp:spPr>
        <a:xfrm>
          <a:off x="2471000" y="518690"/>
          <a:ext cx="4586311" cy="4586311"/>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Gather Validated Learning</a:t>
          </a:r>
        </a:p>
      </dsp:txBody>
      <dsp:txXfrm>
        <a:off x="3562979" y="3494332"/>
        <a:ext cx="2456952" cy="1201176"/>
      </dsp:txXfrm>
    </dsp:sp>
    <dsp:sp modelId="{CF862632-4EA7-45ED-9559-A0EA8A14D150}">
      <dsp:nvSpPr>
        <dsp:cNvPr id="0" name=""/>
        <dsp:cNvSpPr/>
      </dsp:nvSpPr>
      <dsp:spPr>
        <a:xfrm>
          <a:off x="2376544" y="354893"/>
          <a:ext cx="4586311" cy="4586311"/>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Inform Continued Refinement</a:t>
          </a:r>
        </a:p>
      </dsp:txBody>
      <dsp:txXfrm>
        <a:off x="2907792" y="1326754"/>
        <a:ext cx="1637968" cy="1364973"/>
      </dsp:txXfrm>
    </dsp:sp>
    <dsp:sp modelId="{9C3A62C7-1C4C-473C-B5B6-0AA25E0AE47D}">
      <dsp:nvSpPr>
        <dsp:cNvPr id="0" name=""/>
        <dsp:cNvSpPr/>
      </dsp:nvSpPr>
      <dsp:spPr>
        <a:xfrm>
          <a:off x="2281920" y="70978"/>
          <a:ext cx="5154140" cy="515414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214281-69D5-4F89-BBCF-441BD7E4820A}">
      <dsp:nvSpPr>
        <dsp:cNvPr id="0" name=""/>
        <dsp:cNvSpPr/>
      </dsp:nvSpPr>
      <dsp:spPr>
        <a:xfrm>
          <a:off x="2187086" y="234485"/>
          <a:ext cx="5154140" cy="515414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9BCE3-1755-4DBC-BAE2-5639541E22C3}">
      <dsp:nvSpPr>
        <dsp:cNvPr id="0" name=""/>
        <dsp:cNvSpPr/>
      </dsp:nvSpPr>
      <dsp:spPr>
        <a:xfrm>
          <a:off x="2092251" y="70978"/>
          <a:ext cx="5154140" cy="515414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ea typeface="Verdana" panose="020B0604030504040204" pitchFamily="34" charset="0"/>
              <a:cs typeface="Verdana" panose="020B0604030504040204" pitchFamily="34" charset="0"/>
            </a:rPr>
            <a:t>What </a:t>
          </a:r>
          <a:endParaRPr lang="en-US" sz="2200" kern="1200" dirty="0"/>
        </a:p>
        <a:p>
          <a:pPr marL="171450" lvl="1" indent="-171450" algn="l" defTabSz="755650">
            <a:lnSpc>
              <a:spcPct val="90000"/>
            </a:lnSpc>
            <a:spcBef>
              <a:spcPct val="0"/>
            </a:spcBef>
            <a:spcAft>
              <a:spcPct val="15000"/>
            </a:spcAft>
            <a:buChar char="•"/>
          </a:pPr>
          <a:r>
            <a:rPr lang="en-US" sz="1700" kern="1200" dirty="0"/>
            <a:t>Represent the requirements of a solution at the appropriate level of detail and aligned to desired outcomes</a:t>
          </a:r>
          <a:endParaRPr lang="en-US" sz="1700" kern="1200" dirty="0">
            <a:solidFill>
              <a:schemeClr val="bg1"/>
            </a:solidFill>
          </a:endParaRPr>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When</a:t>
          </a:r>
        </a:p>
        <a:p>
          <a:pPr marL="171450" lvl="1" indent="-171450" algn="l" defTabSz="755650">
            <a:lnSpc>
              <a:spcPct val="90000"/>
            </a:lnSpc>
            <a:spcBef>
              <a:spcPct val="0"/>
            </a:spcBef>
            <a:spcAft>
              <a:spcPct val="15000"/>
            </a:spcAft>
            <a:buChar char="•"/>
          </a:pPr>
          <a:r>
            <a:rPr lang="en-US" sz="1700" kern="1200" dirty="0"/>
            <a:t>Until the team can deliver a story in less than a sprint</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Why</a:t>
          </a:r>
        </a:p>
        <a:p>
          <a:pPr marL="171450" lvl="1" indent="-171450" algn="l" defTabSz="755650">
            <a:lnSpc>
              <a:spcPct val="90000"/>
            </a:lnSpc>
            <a:spcBef>
              <a:spcPct val="0"/>
            </a:spcBef>
            <a:spcAft>
              <a:spcPct val="15000"/>
            </a:spcAft>
            <a:buChar char="•"/>
          </a:pPr>
          <a:r>
            <a:rPr lang="en-US" sz="1700" kern="1200" dirty="0"/>
            <a:t>Keep big-picture context &amp; goals, release-level planning</a:t>
          </a:r>
        </a:p>
        <a:p>
          <a:pPr marL="171450" lvl="1" indent="-171450" algn="l" defTabSz="755650">
            <a:lnSpc>
              <a:spcPct val="90000"/>
            </a:lnSpc>
            <a:spcBef>
              <a:spcPct val="0"/>
            </a:spcBef>
            <a:spcAft>
              <a:spcPct val="15000"/>
            </a:spcAft>
            <a:buChar char="•"/>
          </a:pPr>
          <a:r>
            <a:rPr lang="en-US" sz="1700" kern="1200" dirty="0"/>
            <a:t>Assist with release-level planning</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Watch out</a:t>
          </a:r>
        </a:p>
        <a:p>
          <a:pPr marL="171450" lvl="1" indent="-171450" algn="l" defTabSz="755650">
            <a:lnSpc>
              <a:spcPct val="90000"/>
            </a:lnSpc>
            <a:spcBef>
              <a:spcPct val="0"/>
            </a:spcBef>
            <a:spcAft>
              <a:spcPct val="15000"/>
            </a:spcAft>
            <a:buChar char="•"/>
          </a:pPr>
          <a:r>
            <a:rPr lang="en-US" sz="1700" kern="1200" dirty="0"/>
            <a:t>Write just enough &amp; just in time so that you don’t revert to detailed requirements up front</a:t>
          </a:r>
        </a:p>
        <a:p>
          <a:pPr marL="171450" lvl="1" indent="-171450" algn="l" defTabSz="755650">
            <a:lnSpc>
              <a:spcPct val="90000"/>
            </a:lnSpc>
            <a:spcBef>
              <a:spcPct val="0"/>
            </a:spcBef>
            <a:spcAft>
              <a:spcPct val="15000"/>
            </a:spcAft>
            <a:buChar char="•"/>
          </a:pPr>
          <a:r>
            <a:rPr lang="en-US" sz="1700" kern="1200" dirty="0"/>
            <a:t>Don’t create instructions to the team</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E15C1-21EE-47C5-ADA7-16BC829AA145}">
      <dsp:nvSpPr>
        <dsp:cNvPr id="0" name=""/>
        <dsp:cNvSpPr/>
      </dsp:nvSpPr>
      <dsp:spPr>
        <a:xfrm rot="16200000">
          <a:off x="-2072740" y="3144930"/>
          <a:ext cx="4779644" cy="50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793" bIns="0" numCol="1" spcCol="1270" anchor="t" anchorCtr="0">
          <a:noAutofit/>
        </a:bodyPr>
        <a:lstStyle/>
        <a:p>
          <a:pPr marL="0" lvl="0" indent="0" algn="r" defTabSz="1555750">
            <a:lnSpc>
              <a:spcPct val="90000"/>
            </a:lnSpc>
            <a:spcBef>
              <a:spcPct val="0"/>
            </a:spcBef>
            <a:spcAft>
              <a:spcPct val="35000"/>
            </a:spcAft>
            <a:buNone/>
          </a:pPr>
          <a:r>
            <a:rPr lang="en-US" sz="3500" kern="1200" dirty="0"/>
            <a:t>What’s a  Vertical Slice?</a:t>
          </a:r>
        </a:p>
      </dsp:txBody>
      <dsp:txXfrm>
        <a:off x="-2072740" y="3144930"/>
        <a:ext cx="4779644" cy="506600"/>
      </dsp:txXfrm>
    </dsp:sp>
    <dsp:sp modelId="{61DE58CB-B664-4B3C-B492-F3803C4CA183}">
      <dsp:nvSpPr>
        <dsp:cNvPr id="0" name=""/>
        <dsp:cNvSpPr/>
      </dsp:nvSpPr>
      <dsp:spPr>
        <a:xfrm>
          <a:off x="570381" y="1008408"/>
          <a:ext cx="2523405" cy="47796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46793"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kern="1200"/>
            <a:t>A deliverable that provides value to some customer, independent of technology.</a:t>
          </a:r>
          <a:endParaRPr lang="en-US" sz="1900" kern="1200" dirty="0"/>
        </a:p>
        <a:p>
          <a:pPr marL="171450" lvl="1" indent="-171450" algn="l" defTabSz="844550">
            <a:lnSpc>
              <a:spcPct val="90000"/>
            </a:lnSpc>
            <a:spcBef>
              <a:spcPct val="0"/>
            </a:spcBef>
            <a:spcAft>
              <a:spcPct val="15000"/>
            </a:spcAft>
            <a:buChar char="•"/>
          </a:pPr>
          <a:r>
            <a:rPr lang="en-US" sz="1900" kern="1200" dirty="0"/>
            <a:t>Very similar to MVP, but the feedback could come from an internal customer.</a:t>
          </a:r>
        </a:p>
      </dsp:txBody>
      <dsp:txXfrm>
        <a:off x="570381" y="1008408"/>
        <a:ext cx="2523405" cy="4779644"/>
      </dsp:txXfrm>
    </dsp:sp>
    <dsp:sp modelId="{C7F5BA4E-12C5-4B2D-B465-D8709409142D}">
      <dsp:nvSpPr>
        <dsp:cNvPr id="0" name=""/>
        <dsp:cNvSpPr/>
      </dsp:nvSpPr>
      <dsp:spPr>
        <a:xfrm>
          <a:off x="63781" y="339696"/>
          <a:ext cx="1013200" cy="10132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61B824-BD4C-45EA-9443-2CBF319AEF32}">
      <dsp:nvSpPr>
        <dsp:cNvPr id="0" name=""/>
        <dsp:cNvSpPr/>
      </dsp:nvSpPr>
      <dsp:spPr>
        <a:xfrm rot="16200000">
          <a:off x="1606274" y="3144930"/>
          <a:ext cx="4779644" cy="50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793" bIns="0" numCol="1" spcCol="1270" anchor="t" anchorCtr="0">
          <a:noAutofit/>
        </a:bodyPr>
        <a:lstStyle/>
        <a:p>
          <a:pPr marL="0" lvl="0" indent="0" algn="r" defTabSz="1555750">
            <a:lnSpc>
              <a:spcPct val="90000"/>
            </a:lnSpc>
            <a:spcBef>
              <a:spcPct val="0"/>
            </a:spcBef>
            <a:spcAft>
              <a:spcPct val="35000"/>
            </a:spcAft>
            <a:buNone/>
          </a:pPr>
          <a:r>
            <a:rPr lang="en-US" sz="3500" kern="1200" dirty="0"/>
            <a:t>Benefits</a:t>
          </a:r>
        </a:p>
      </dsp:txBody>
      <dsp:txXfrm>
        <a:off x="1606274" y="3144930"/>
        <a:ext cx="4779644" cy="506600"/>
      </dsp:txXfrm>
    </dsp:sp>
    <dsp:sp modelId="{1A0FF21F-E7AC-40D2-BB57-4264E5308EA4}">
      <dsp:nvSpPr>
        <dsp:cNvPr id="0" name=""/>
        <dsp:cNvSpPr/>
      </dsp:nvSpPr>
      <dsp:spPr>
        <a:xfrm>
          <a:off x="4249397" y="1008408"/>
          <a:ext cx="2523405" cy="4779644"/>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46793"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kern="1200"/>
            <a:t>Early integration </a:t>
          </a:r>
          <a:r>
            <a:rPr lang="en-US" sz="1900" kern="1200">
              <a:sym typeface="Wingdings" panose="05000000000000000000" pitchFamily="2" charset="2"/>
            </a:rPr>
            <a:t> less risk (release testing, complex code merges)</a:t>
          </a:r>
          <a:endParaRPr lang="en-US" sz="1900" kern="1200" dirty="0">
            <a:sym typeface="Wingdings" panose="05000000000000000000" pitchFamily="2" charset="2"/>
          </a:endParaRPr>
        </a:p>
        <a:p>
          <a:pPr marL="171450" lvl="1" indent="-171450" algn="l" defTabSz="844550">
            <a:lnSpc>
              <a:spcPct val="90000"/>
            </a:lnSpc>
            <a:spcBef>
              <a:spcPct val="0"/>
            </a:spcBef>
            <a:spcAft>
              <a:spcPct val="15000"/>
            </a:spcAft>
            <a:buChar char="•"/>
          </a:pPr>
          <a:r>
            <a:rPr lang="en-US" sz="1900" kern="1200">
              <a:sym typeface="Wingdings" panose="05000000000000000000" pitchFamily="2" charset="2"/>
            </a:rPr>
            <a:t>Builds confidence</a:t>
          </a:r>
          <a:endParaRPr lang="en-US" sz="1900" kern="1200" dirty="0">
            <a:sym typeface="Wingdings" panose="05000000000000000000" pitchFamily="2" charset="2"/>
          </a:endParaRPr>
        </a:p>
        <a:p>
          <a:pPr marL="171450" lvl="1" indent="-171450" algn="l" defTabSz="844550">
            <a:lnSpc>
              <a:spcPct val="90000"/>
            </a:lnSpc>
            <a:spcBef>
              <a:spcPct val="0"/>
            </a:spcBef>
            <a:spcAft>
              <a:spcPct val="15000"/>
            </a:spcAft>
            <a:buChar char="•"/>
          </a:pPr>
          <a:r>
            <a:rPr lang="en-US" sz="1900" kern="1200">
              <a:sym typeface="Wingdings" panose="05000000000000000000" pitchFamily="2" charset="2"/>
            </a:rPr>
            <a:t>Improves predictability</a:t>
          </a:r>
          <a:endParaRPr lang="en-US" sz="1900" kern="1200" dirty="0">
            <a:sym typeface="Wingdings" panose="05000000000000000000" pitchFamily="2" charset="2"/>
          </a:endParaRPr>
        </a:p>
        <a:p>
          <a:pPr marL="171450" lvl="1" indent="-171450" algn="l" defTabSz="844550">
            <a:lnSpc>
              <a:spcPct val="90000"/>
            </a:lnSpc>
            <a:spcBef>
              <a:spcPct val="0"/>
            </a:spcBef>
            <a:spcAft>
              <a:spcPct val="15000"/>
            </a:spcAft>
            <a:buChar char="•"/>
          </a:pPr>
          <a:r>
            <a:rPr lang="en-US" sz="1900" kern="1200"/>
            <a:t>Reduced lead time to value</a:t>
          </a:r>
          <a:endParaRPr lang="en-US" sz="1900" kern="1200" dirty="0"/>
        </a:p>
      </dsp:txBody>
      <dsp:txXfrm>
        <a:off x="4249397" y="1008408"/>
        <a:ext cx="2523405" cy="4779644"/>
      </dsp:txXfrm>
    </dsp:sp>
    <dsp:sp modelId="{AEE8E4A1-60B5-44FE-BB5F-08B49EFC9BF2}">
      <dsp:nvSpPr>
        <dsp:cNvPr id="0" name=""/>
        <dsp:cNvSpPr/>
      </dsp:nvSpPr>
      <dsp:spPr>
        <a:xfrm>
          <a:off x="3742797" y="339696"/>
          <a:ext cx="1013200" cy="10132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C1C5D0-C817-4AC4-8E78-691715A27975}">
      <dsp:nvSpPr>
        <dsp:cNvPr id="0" name=""/>
        <dsp:cNvSpPr/>
      </dsp:nvSpPr>
      <dsp:spPr>
        <a:xfrm rot="16200000">
          <a:off x="5285290" y="3144930"/>
          <a:ext cx="4779644" cy="50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793" bIns="0" numCol="1" spcCol="1270" anchor="t" anchorCtr="0">
          <a:noAutofit/>
        </a:bodyPr>
        <a:lstStyle/>
        <a:p>
          <a:pPr marL="0" lvl="0" indent="0" algn="r" defTabSz="1555750">
            <a:lnSpc>
              <a:spcPct val="90000"/>
            </a:lnSpc>
            <a:spcBef>
              <a:spcPct val="0"/>
            </a:spcBef>
            <a:spcAft>
              <a:spcPct val="35000"/>
            </a:spcAft>
            <a:buNone/>
          </a:pPr>
          <a:r>
            <a:rPr lang="en-US" sz="3500" kern="1200" dirty="0"/>
            <a:t>Techie Mindset</a:t>
          </a:r>
        </a:p>
      </dsp:txBody>
      <dsp:txXfrm>
        <a:off x="5285290" y="3144930"/>
        <a:ext cx="4779644" cy="506600"/>
      </dsp:txXfrm>
    </dsp:sp>
    <dsp:sp modelId="{AB2D2CFE-F1F7-47D5-87C3-793CE59B3A7F}">
      <dsp:nvSpPr>
        <dsp:cNvPr id="0" name=""/>
        <dsp:cNvSpPr/>
      </dsp:nvSpPr>
      <dsp:spPr>
        <a:xfrm>
          <a:off x="7928412" y="1008408"/>
          <a:ext cx="2523405" cy="477964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46793"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kern="1200"/>
            <a:t>Deeply ingrained habit to think about technical tasks</a:t>
          </a:r>
          <a:endParaRPr lang="en-US" sz="1900" kern="1200" dirty="0"/>
        </a:p>
        <a:p>
          <a:pPr marL="171450" lvl="1" indent="-171450" algn="l" defTabSz="844550">
            <a:lnSpc>
              <a:spcPct val="90000"/>
            </a:lnSpc>
            <a:spcBef>
              <a:spcPct val="0"/>
            </a:spcBef>
            <a:spcAft>
              <a:spcPct val="15000"/>
            </a:spcAft>
            <a:buChar char="•"/>
          </a:pPr>
          <a:r>
            <a:rPr lang="en-US" sz="1900" kern="1200"/>
            <a:t>Perception of refactoring being bad</a:t>
          </a:r>
          <a:endParaRPr lang="en-US" sz="1900" kern="1200" dirty="0"/>
        </a:p>
        <a:p>
          <a:pPr marL="171450" lvl="1" indent="-171450" algn="l" defTabSz="844550">
            <a:lnSpc>
              <a:spcPct val="90000"/>
            </a:lnSpc>
            <a:spcBef>
              <a:spcPct val="0"/>
            </a:spcBef>
            <a:spcAft>
              <a:spcPct val="15000"/>
            </a:spcAft>
            <a:buChar char="•"/>
          </a:pPr>
          <a:r>
            <a:rPr lang="en-US" sz="1900" kern="1200" dirty="0"/>
            <a:t>Skill sets needed: application layers are deep, and often come with lots of dependencies</a:t>
          </a:r>
        </a:p>
        <a:p>
          <a:pPr marL="342900" lvl="2" indent="-171450" algn="l" defTabSz="844550">
            <a:lnSpc>
              <a:spcPct val="90000"/>
            </a:lnSpc>
            <a:spcBef>
              <a:spcPct val="0"/>
            </a:spcBef>
            <a:spcAft>
              <a:spcPct val="15000"/>
            </a:spcAft>
            <a:buChar char="•"/>
          </a:pPr>
          <a:r>
            <a:rPr lang="en-US" sz="1900" kern="1200"/>
            <a:t>Need a full stack team, not necessarily full stack developers</a:t>
          </a:r>
          <a:endParaRPr lang="en-US" sz="1900" kern="1200" dirty="0"/>
        </a:p>
      </dsp:txBody>
      <dsp:txXfrm>
        <a:off x="7928412" y="1008408"/>
        <a:ext cx="2523405" cy="4779644"/>
      </dsp:txXfrm>
    </dsp:sp>
    <dsp:sp modelId="{97305559-2303-4851-A085-4381DD1F2320}">
      <dsp:nvSpPr>
        <dsp:cNvPr id="0" name=""/>
        <dsp:cNvSpPr/>
      </dsp:nvSpPr>
      <dsp:spPr>
        <a:xfrm>
          <a:off x="7421812" y="339696"/>
          <a:ext cx="1013200" cy="10132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ea typeface="Verdana" panose="020B0604030504040204" pitchFamily="34" charset="0"/>
              <a:cs typeface="Verdana" panose="020B0604030504040204" pitchFamily="34" charset="0"/>
            </a:rPr>
            <a:t>What </a:t>
          </a:r>
          <a:endParaRPr lang="en-US" sz="2200" kern="1200" dirty="0"/>
        </a:p>
        <a:p>
          <a:pPr marL="171450" lvl="1" indent="-171450" algn="l" defTabSz="755650">
            <a:lnSpc>
              <a:spcPct val="90000"/>
            </a:lnSpc>
            <a:spcBef>
              <a:spcPct val="0"/>
            </a:spcBef>
            <a:spcAft>
              <a:spcPct val="15000"/>
            </a:spcAft>
            <a:buChar char="•"/>
          </a:pPr>
          <a:r>
            <a:rPr lang="en-US" sz="1700" kern="1200" dirty="0"/>
            <a:t>Collaborative approach to identifying intended customer behavior using real examples in a customer readable, domain specific language</a:t>
          </a:r>
          <a:endParaRPr lang="en-US" sz="1700" kern="1200" dirty="0">
            <a:solidFill>
              <a:schemeClr val="bg1"/>
            </a:solidFill>
          </a:endParaRPr>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When</a:t>
          </a:r>
        </a:p>
        <a:p>
          <a:pPr marL="171450" lvl="1" indent="-171450" algn="l" defTabSz="755650">
            <a:lnSpc>
              <a:spcPct val="90000"/>
            </a:lnSpc>
            <a:spcBef>
              <a:spcPct val="0"/>
            </a:spcBef>
            <a:spcAft>
              <a:spcPct val="15000"/>
            </a:spcAft>
            <a:buChar char="•"/>
          </a:pPr>
          <a:r>
            <a:rPr lang="en-US" sz="1700" kern="1200" dirty="0"/>
            <a:t>Figuring out conditions of acceptance for user stories</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Why</a:t>
          </a:r>
        </a:p>
        <a:p>
          <a:pPr marL="171450" lvl="1" indent="-171450" algn="l" defTabSz="755650">
            <a:lnSpc>
              <a:spcPct val="90000"/>
            </a:lnSpc>
            <a:spcBef>
              <a:spcPct val="0"/>
            </a:spcBef>
            <a:spcAft>
              <a:spcPct val="15000"/>
            </a:spcAft>
            <a:buChar char="•"/>
          </a:pPr>
          <a:r>
            <a:rPr lang="en-US" sz="1700" kern="1200" dirty="0"/>
            <a:t>Develop only what is needed</a:t>
          </a:r>
        </a:p>
        <a:p>
          <a:pPr marL="171450" lvl="1" indent="-171450" algn="l" defTabSz="755650">
            <a:lnSpc>
              <a:spcPct val="90000"/>
            </a:lnSpc>
            <a:spcBef>
              <a:spcPct val="0"/>
            </a:spcBef>
            <a:spcAft>
              <a:spcPct val="15000"/>
            </a:spcAft>
            <a:buChar char="•"/>
          </a:pPr>
          <a:r>
            <a:rPr lang="en-US" sz="1700" kern="1200" dirty="0"/>
            <a:t>Requirements &amp; tests are built together with no translation required</a:t>
          </a:r>
        </a:p>
        <a:p>
          <a:pPr marL="171450" lvl="1" indent="-171450" algn="l" defTabSz="755650">
            <a:lnSpc>
              <a:spcPct val="90000"/>
            </a:lnSpc>
            <a:spcBef>
              <a:spcPct val="0"/>
            </a:spcBef>
            <a:spcAft>
              <a:spcPct val="15000"/>
            </a:spcAft>
            <a:buChar char="•"/>
          </a:pPr>
          <a:r>
            <a:rPr lang="en-US" sz="1700" kern="1200" dirty="0"/>
            <a:t>Can automate the tests with Cucumber tools for speed gains</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Watch out</a:t>
          </a:r>
        </a:p>
        <a:p>
          <a:pPr marL="171450" lvl="1" indent="-171450" algn="l" defTabSz="755650">
            <a:lnSpc>
              <a:spcPct val="90000"/>
            </a:lnSpc>
            <a:spcBef>
              <a:spcPct val="0"/>
            </a:spcBef>
            <a:spcAft>
              <a:spcPct val="15000"/>
            </a:spcAft>
            <a:buChar char="•"/>
          </a:pPr>
          <a:r>
            <a:rPr lang="en-US" sz="1700" kern="1200" dirty="0"/>
            <a:t>Keep the examples UI &amp; technically agnostic for maximum reuse potential</a:t>
          </a:r>
        </a:p>
        <a:p>
          <a:pPr marL="171450" lvl="1" indent="-171450" algn="l" defTabSz="755650">
            <a:lnSpc>
              <a:spcPct val="90000"/>
            </a:lnSpc>
            <a:spcBef>
              <a:spcPct val="0"/>
            </a:spcBef>
            <a:spcAft>
              <a:spcPct val="15000"/>
            </a:spcAft>
            <a:buChar char="•"/>
          </a:pPr>
          <a:r>
            <a:rPr lang="en-US" sz="1700" kern="1200" dirty="0"/>
            <a:t>Keep the examples simple &amp; focused, with one action</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5905C-B594-4B47-80D5-49C4D0BE9746}">
      <dsp:nvSpPr>
        <dsp:cNvPr id="0" name=""/>
        <dsp:cNvSpPr/>
      </dsp:nvSpPr>
      <dsp:spPr>
        <a:xfrm rot="16200000">
          <a:off x="-2036839" y="3134835"/>
          <a:ext cx="4754879" cy="542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654" bIns="0" numCol="1" spcCol="1270" anchor="t" anchorCtr="0">
          <a:noAutofit/>
        </a:bodyPr>
        <a:lstStyle/>
        <a:p>
          <a:pPr marL="0" lvl="0" indent="0" algn="r" defTabSz="1600200">
            <a:lnSpc>
              <a:spcPct val="90000"/>
            </a:lnSpc>
            <a:spcBef>
              <a:spcPct val="0"/>
            </a:spcBef>
            <a:spcAft>
              <a:spcPct val="35000"/>
            </a:spcAft>
            <a:buNone/>
          </a:pPr>
          <a:r>
            <a:rPr lang="en-US" sz="3600" kern="1200" dirty="0"/>
            <a:t>Shared Understanding</a:t>
          </a:r>
        </a:p>
      </dsp:txBody>
      <dsp:txXfrm>
        <a:off x="-2036839" y="3134835"/>
        <a:ext cx="4754879" cy="542726"/>
      </dsp:txXfrm>
    </dsp:sp>
    <dsp:sp modelId="{FBA6A14A-DD83-4CD4-A90F-3B5476935DFF}">
      <dsp:nvSpPr>
        <dsp:cNvPr id="0" name=""/>
        <dsp:cNvSpPr/>
      </dsp:nvSpPr>
      <dsp:spPr>
        <a:xfrm>
          <a:off x="611963" y="1028759"/>
          <a:ext cx="2703352" cy="475487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478654" rIns="248920" bIns="24892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For the current team, so they know what to do next</a:t>
          </a:r>
        </a:p>
        <a:p>
          <a:pPr marL="228600" lvl="1" indent="-228600" algn="l" defTabSz="1200150">
            <a:lnSpc>
              <a:spcPct val="90000"/>
            </a:lnSpc>
            <a:spcBef>
              <a:spcPct val="0"/>
            </a:spcBef>
            <a:spcAft>
              <a:spcPct val="15000"/>
            </a:spcAft>
            <a:buChar char="•"/>
          </a:pPr>
          <a:r>
            <a:rPr lang="en-US" sz="2700" kern="1200" dirty="0"/>
            <a:t>For those who support the product</a:t>
          </a:r>
        </a:p>
      </dsp:txBody>
      <dsp:txXfrm>
        <a:off x="611963" y="1028759"/>
        <a:ext cx="2703352" cy="4754879"/>
      </dsp:txXfrm>
    </dsp:sp>
    <dsp:sp modelId="{CAD23410-1680-47C1-9A37-1355F086871C}">
      <dsp:nvSpPr>
        <dsp:cNvPr id="0" name=""/>
        <dsp:cNvSpPr/>
      </dsp:nvSpPr>
      <dsp:spPr>
        <a:xfrm>
          <a:off x="69236" y="312360"/>
          <a:ext cx="1085452" cy="10854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F1A4E6-99CB-4D39-894C-F36B34F9D28C}">
      <dsp:nvSpPr>
        <dsp:cNvPr id="0" name=""/>
        <dsp:cNvSpPr/>
      </dsp:nvSpPr>
      <dsp:spPr>
        <a:xfrm rot="16200000">
          <a:off x="1909683" y="3134835"/>
          <a:ext cx="4754879" cy="542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654" bIns="0" numCol="1" spcCol="1270" anchor="t" anchorCtr="0">
          <a:noAutofit/>
        </a:bodyPr>
        <a:lstStyle/>
        <a:p>
          <a:pPr marL="0" lvl="0" indent="0" algn="r" defTabSz="1600200">
            <a:lnSpc>
              <a:spcPct val="90000"/>
            </a:lnSpc>
            <a:spcBef>
              <a:spcPct val="0"/>
            </a:spcBef>
            <a:spcAft>
              <a:spcPct val="35000"/>
            </a:spcAft>
            <a:buNone/>
          </a:pPr>
          <a:r>
            <a:rPr lang="en-US" sz="3600" kern="1200" dirty="0"/>
            <a:t>Business Outcomes</a:t>
          </a:r>
        </a:p>
      </dsp:txBody>
      <dsp:txXfrm>
        <a:off x="1909683" y="3134835"/>
        <a:ext cx="4754879" cy="542726"/>
      </dsp:txXfrm>
    </dsp:sp>
    <dsp:sp modelId="{F2F24FC4-EEEA-4DCA-89A0-39B8474ADCA6}">
      <dsp:nvSpPr>
        <dsp:cNvPr id="0" name=""/>
        <dsp:cNvSpPr/>
      </dsp:nvSpPr>
      <dsp:spPr>
        <a:xfrm>
          <a:off x="4558486" y="1028759"/>
          <a:ext cx="2703352" cy="4754879"/>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478654" rIns="248920" bIns="24892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Let the team find the right solution</a:t>
          </a:r>
        </a:p>
        <a:p>
          <a:pPr marL="228600" lvl="1" indent="-228600" algn="l" defTabSz="1200150">
            <a:lnSpc>
              <a:spcPct val="90000"/>
            </a:lnSpc>
            <a:spcBef>
              <a:spcPct val="0"/>
            </a:spcBef>
            <a:spcAft>
              <a:spcPct val="15000"/>
            </a:spcAft>
            <a:buChar char="•"/>
          </a:pPr>
          <a:r>
            <a:rPr lang="en-US" sz="2700" kern="1200" dirty="0"/>
            <a:t>Let the next team improve the solution</a:t>
          </a:r>
        </a:p>
      </dsp:txBody>
      <dsp:txXfrm>
        <a:off x="4558486" y="1028759"/>
        <a:ext cx="2703352" cy="4754879"/>
      </dsp:txXfrm>
    </dsp:sp>
    <dsp:sp modelId="{9E8D6C54-E624-4225-99F9-35C676E8CBC4}">
      <dsp:nvSpPr>
        <dsp:cNvPr id="0" name=""/>
        <dsp:cNvSpPr/>
      </dsp:nvSpPr>
      <dsp:spPr>
        <a:xfrm>
          <a:off x="4015760" y="312360"/>
          <a:ext cx="1085452" cy="10854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9E98A0-96E1-4D68-90C7-535AEBB9D7E2}">
      <dsp:nvSpPr>
        <dsp:cNvPr id="0" name=""/>
        <dsp:cNvSpPr/>
      </dsp:nvSpPr>
      <dsp:spPr>
        <a:xfrm rot="16200000">
          <a:off x="5856206" y="3134835"/>
          <a:ext cx="4754879" cy="542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654" bIns="0" numCol="1" spcCol="1270" anchor="t" anchorCtr="0">
          <a:noAutofit/>
        </a:bodyPr>
        <a:lstStyle/>
        <a:p>
          <a:pPr marL="0" lvl="0" indent="0" algn="r" defTabSz="1600200">
            <a:lnSpc>
              <a:spcPct val="90000"/>
            </a:lnSpc>
            <a:spcBef>
              <a:spcPct val="0"/>
            </a:spcBef>
            <a:spcAft>
              <a:spcPct val="35000"/>
            </a:spcAft>
            <a:buNone/>
          </a:pPr>
          <a:r>
            <a:rPr lang="en-US" sz="3600" kern="1200" dirty="0"/>
            <a:t>Reuse</a:t>
          </a:r>
        </a:p>
      </dsp:txBody>
      <dsp:txXfrm>
        <a:off x="5856206" y="3134835"/>
        <a:ext cx="4754879" cy="542726"/>
      </dsp:txXfrm>
    </dsp:sp>
    <dsp:sp modelId="{4D82B540-16A1-4060-9F0D-96D4550FA2B2}">
      <dsp:nvSpPr>
        <dsp:cNvPr id="0" name=""/>
        <dsp:cNvSpPr/>
      </dsp:nvSpPr>
      <dsp:spPr>
        <a:xfrm>
          <a:off x="8505009" y="1028759"/>
          <a:ext cx="2703352" cy="475487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478654" rIns="248920" bIns="24892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When we change this application</a:t>
          </a:r>
        </a:p>
        <a:p>
          <a:pPr marL="228600" lvl="1" indent="-228600" algn="l" defTabSz="1200150">
            <a:lnSpc>
              <a:spcPct val="90000"/>
            </a:lnSpc>
            <a:spcBef>
              <a:spcPct val="0"/>
            </a:spcBef>
            <a:spcAft>
              <a:spcPct val="15000"/>
            </a:spcAft>
            <a:buChar char="•"/>
          </a:pPr>
          <a:r>
            <a:rPr lang="en-US" sz="2700" kern="1200" dirty="0"/>
            <a:t>When another application picks up this change</a:t>
          </a:r>
        </a:p>
        <a:p>
          <a:pPr marL="228600" lvl="1" indent="-228600" algn="l" defTabSz="1200150">
            <a:lnSpc>
              <a:spcPct val="90000"/>
            </a:lnSpc>
            <a:spcBef>
              <a:spcPct val="0"/>
            </a:spcBef>
            <a:spcAft>
              <a:spcPct val="15000"/>
            </a:spcAft>
            <a:buChar char="•"/>
          </a:pPr>
          <a:r>
            <a:rPr lang="en-US" sz="2700" kern="1200" dirty="0"/>
            <a:t>For each layer of the system</a:t>
          </a:r>
        </a:p>
      </dsp:txBody>
      <dsp:txXfrm>
        <a:off x="8505009" y="1028759"/>
        <a:ext cx="2703352" cy="4754879"/>
      </dsp:txXfrm>
    </dsp:sp>
    <dsp:sp modelId="{510475AC-A1C3-4C44-9F14-BEA05EB1F7A0}">
      <dsp:nvSpPr>
        <dsp:cNvPr id="0" name=""/>
        <dsp:cNvSpPr/>
      </dsp:nvSpPr>
      <dsp:spPr>
        <a:xfrm>
          <a:off x="7962283" y="312360"/>
          <a:ext cx="1085452" cy="10854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ea typeface="Verdana" panose="020B0604030504040204" pitchFamily="34" charset="0"/>
              <a:cs typeface="Verdana" panose="020B0604030504040204" pitchFamily="34" charset="0"/>
            </a:rPr>
            <a:t>What </a:t>
          </a:r>
          <a:endParaRPr lang="en-US" sz="2200" kern="1200" dirty="0"/>
        </a:p>
        <a:p>
          <a:pPr marL="171450" lvl="1" indent="-171450" algn="l" defTabSz="755650">
            <a:lnSpc>
              <a:spcPct val="90000"/>
            </a:lnSpc>
            <a:spcBef>
              <a:spcPct val="0"/>
            </a:spcBef>
            <a:spcAft>
              <a:spcPct val="15000"/>
            </a:spcAft>
            <a:buChar char="•"/>
          </a:pPr>
          <a:r>
            <a:rPr lang="en-US" sz="1700" kern="1200" dirty="0"/>
            <a:t>Representation of customer need expressed as a small, concise statement of a feature needed to deliver value</a:t>
          </a:r>
          <a:endParaRPr lang="en-US" sz="1700" kern="1200" dirty="0">
            <a:solidFill>
              <a:schemeClr val="bg1"/>
            </a:solidFill>
          </a:endParaRPr>
        </a:p>
        <a:p>
          <a:pPr marL="171450" lvl="1" indent="-171450" algn="l" defTabSz="755650">
            <a:lnSpc>
              <a:spcPct val="90000"/>
            </a:lnSpc>
            <a:spcBef>
              <a:spcPct val="0"/>
            </a:spcBef>
            <a:spcAft>
              <a:spcPct val="15000"/>
            </a:spcAft>
            <a:buChar char="•"/>
          </a:pPr>
          <a:r>
            <a:rPr lang="en-US" sz="1700" kern="1200" dirty="0"/>
            <a:t>As a &lt;user&gt;, I need &lt;feature&gt;, so that &lt;value&gt;.</a:t>
          </a:r>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When</a:t>
          </a:r>
        </a:p>
        <a:p>
          <a:pPr marL="171450" lvl="1" indent="-171450" algn="l" defTabSz="755650">
            <a:lnSpc>
              <a:spcPct val="90000"/>
            </a:lnSpc>
            <a:spcBef>
              <a:spcPct val="0"/>
            </a:spcBef>
            <a:spcAft>
              <a:spcPct val="15000"/>
            </a:spcAft>
            <a:buChar char="•"/>
          </a:pPr>
          <a:r>
            <a:rPr lang="en-US" sz="1700" kern="1200" dirty="0"/>
            <a:t>Describing value to deliver, at any level of detail</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Why</a:t>
          </a:r>
        </a:p>
        <a:p>
          <a:pPr marL="171450" lvl="1" indent="-171450" algn="l" defTabSz="755650">
            <a:lnSpc>
              <a:spcPct val="90000"/>
            </a:lnSpc>
            <a:spcBef>
              <a:spcPct val="0"/>
            </a:spcBef>
            <a:spcAft>
              <a:spcPct val="15000"/>
            </a:spcAft>
            <a:buChar char="•"/>
          </a:pPr>
          <a:r>
            <a:rPr lang="en-US" sz="1700" kern="1200" dirty="0"/>
            <a:t>Keeps focus on customer value</a:t>
          </a:r>
        </a:p>
        <a:p>
          <a:pPr marL="171450" lvl="1" indent="-171450" algn="l" defTabSz="755650">
            <a:lnSpc>
              <a:spcPct val="90000"/>
            </a:lnSpc>
            <a:spcBef>
              <a:spcPct val="0"/>
            </a:spcBef>
            <a:spcAft>
              <a:spcPct val="15000"/>
            </a:spcAft>
            <a:buChar char="•"/>
          </a:pPr>
          <a:r>
            <a:rPr lang="en-US" sz="1700" kern="1200" dirty="0"/>
            <a:t>Simple to learn</a:t>
          </a:r>
        </a:p>
        <a:p>
          <a:pPr marL="171450" lvl="1" indent="-171450" algn="l" defTabSz="755650">
            <a:lnSpc>
              <a:spcPct val="90000"/>
            </a:lnSpc>
            <a:spcBef>
              <a:spcPct val="0"/>
            </a:spcBef>
            <a:spcAft>
              <a:spcPct val="15000"/>
            </a:spcAft>
            <a:buChar char="•"/>
          </a:pPr>
          <a:r>
            <a:rPr lang="en-US" sz="1700" kern="1200" dirty="0"/>
            <a:t>Invites conversation</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Watch out</a:t>
          </a:r>
        </a:p>
        <a:p>
          <a:pPr marL="171450" lvl="1" indent="-171450" algn="l" defTabSz="755650">
            <a:lnSpc>
              <a:spcPct val="90000"/>
            </a:lnSpc>
            <a:spcBef>
              <a:spcPct val="0"/>
            </a:spcBef>
            <a:spcAft>
              <a:spcPct val="15000"/>
            </a:spcAft>
            <a:buChar char="•"/>
          </a:pPr>
          <a:r>
            <a:rPr lang="en-US" sz="1700" kern="1200" dirty="0"/>
            <a:t>Deceptively simple </a:t>
          </a:r>
          <a:r>
            <a:rPr lang="en-US" sz="1700" kern="1200" dirty="0">
              <a:sym typeface="Wingdings" panose="05000000000000000000" pitchFamily="2" charset="2"/>
            </a:rPr>
            <a:t> need diligence about value discussion</a:t>
          </a:r>
          <a:endParaRPr lang="en-US" sz="1700" kern="1200" dirty="0"/>
        </a:p>
        <a:p>
          <a:pPr marL="171450" lvl="1" indent="-171450" algn="l" defTabSz="755650">
            <a:lnSpc>
              <a:spcPct val="90000"/>
            </a:lnSpc>
            <a:spcBef>
              <a:spcPct val="0"/>
            </a:spcBef>
            <a:spcAft>
              <a:spcPct val="15000"/>
            </a:spcAft>
            <a:buChar char="•"/>
          </a:pPr>
          <a:r>
            <a:rPr lang="en-US" sz="1700" kern="1200" dirty="0"/>
            <a:t>Must usually supplement with other analysis models</a:t>
          </a:r>
        </a:p>
        <a:p>
          <a:pPr marL="171450" lvl="1" indent="-171450" algn="l" defTabSz="755650">
            <a:lnSpc>
              <a:spcPct val="90000"/>
            </a:lnSpc>
            <a:spcBef>
              <a:spcPct val="0"/>
            </a:spcBef>
            <a:spcAft>
              <a:spcPct val="15000"/>
            </a:spcAft>
            <a:buChar char="•"/>
          </a:pPr>
          <a:r>
            <a:rPr lang="en-US" sz="1700" kern="1200" dirty="0"/>
            <a:t>User must truly be a user (not developer, data architect, etc.)</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ea typeface="Verdana" panose="020B0604030504040204" pitchFamily="34" charset="0"/>
              <a:cs typeface="Verdana" panose="020B0604030504040204" pitchFamily="34" charset="0"/>
            </a:rPr>
            <a:t>What </a:t>
          </a:r>
          <a:endParaRPr lang="en-US" sz="2200" kern="1200" dirty="0"/>
        </a:p>
        <a:p>
          <a:pPr marL="171450" lvl="1" indent="-171450" algn="l" defTabSz="755650">
            <a:lnSpc>
              <a:spcPct val="90000"/>
            </a:lnSpc>
            <a:spcBef>
              <a:spcPct val="0"/>
            </a:spcBef>
            <a:spcAft>
              <a:spcPct val="15000"/>
            </a:spcAft>
            <a:buChar char="•"/>
          </a:pPr>
          <a:r>
            <a:rPr lang="en-US" sz="1700" kern="1200" dirty="0"/>
            <a:t>Represents a backlog item or requirement in terms of jobs to be done.</a:t>
          </a:r>
          <a:endParaRPr lang="en-US" sz="1700" kern="1200" dirty="0">
            <a:solidFill>
              <a:schemeClr val="bg1"/>
            </a:solidFill>
          </a:endParaRPr>
        </a:p>
        <a:p>
          <a:pPr marL="171450" lvl="1" indent="-171450" algn="l" defTabSz="755650">
            <a:lnSpc>
              <a:spcPct val="90000"/>
            </a:lnSpc>
            <a:spcBef>
              <a:spcPct val="0"/>
            </a:spcBef>
            <a:spcAft>
              <a:spcPct val="15000"/>
            </a:spcAft>
            <a:buChar char="•"/>
          </a:pPr>
          <a:endParaRPr lang="en-US" sz="1700" kern="1200" dirty="0"/>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When</a:t>
          </a:r>
        </a:p>
        <a:p>
          <a:pPr marL="171450" lvl="1" indent="-171450" algn="l" defTabSz="755650">
            <a:lnSpc>
              <a:spcPct val="90000"/>
            </a:lnSpc>
            <a:spcBef>
              <a:spcPct val="0"/>
            </a:spcBef>
            <a:spcAft>
              <a:spcPct val="15000"/>
            </a:spcAft>
            <a:buChar char="•"/>
          </a:pPr>
          <a:r>
            <a:rPr lang="en-US" sz="1700" kern="1200" dirty="0"/>
            <a:t>Describing value to deliver, at any level of detail</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Why</a:t>
          </a:r>
        </a:p>
        <a:p>
          <a:pPr marL="171450" lvl="1" indent="-171450" algn="l" defTabSz="755650">
            <a:lnSpc>
              <a:spcPct val="90000"/>
            </a:lnSpc>
            <a:spcBef>
              <a:spcPct val="0"/>
            </a:spcBef>
            <a:spcAft>
              <a:spcPct val="15000"/>
            </a:spcAft>
            <a:buChar char="•"/>
          </a:pPr>
          <a:r>
            <a:rPr lang="en-US" sz="1700" kern="1200" dirty="0"/>
            <a:t>Focus on motivation (anxieties &amp; struggles) &amp; customer need</a:t>
          </a:r>
        </a:p>
        <a:p>
          <a:pPr marL="171450" lvl="1" indent="-171450" algn="l" defTabSz="755650">
            <a:lnSpc>
              <a:spcPct val="90000"/>
            </a:lnSpc>
            <a:spcBef>
              <a:spcPct val="0"/>
            </a:spcBef>
            <a:spcAft>
              <a:spcPct val="15000"/>
            </a:spcAft>
            <a:buChar char="•"/>
          </a:pPr>
          <a:r>
            <a:rPr lang="en-US" sz="1700" kern="1200" dirty="0"/>
            <a:t>Can pair with user stories: Job story – motivation &amp; outcome.  User story – feature to address the problem.</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Watch out</a:t>
          </a:r>
        </a:p>
        <a:p>
          <a:pPr marL="171450" lvl="1" indent="-171450" algn="l" defTabSz="755650">
            <a:lnSpc>
              <a:spcPct val="90000"/>
            </a:lnSpc>
            <a:spcBef>
              <a:spcPct val="0"/>
            </a:spcBef>
            <a:spcAft>
              <a:spcPct val="15000"/>
            </a:spcAft>
            <a:buChar char="•"/>
          </a:pPr>
          <a:r>
            <a:rPr lang="en-US" sz="1700" kern="1200" dirty="0"/>
            <a:t>Can get verbose, can feel too easy</a:t>
          </a:r>
        </a:p>
        <a:p>
          <a:pPr marL="171450" lvl="1" indent="-171450" algn="l" defTabSz="755650">
            <a:lnSpc>
              <a:spcPct val="90000"/>
            </a:lnSpc>
            <a:spcBef>
              <a:spcPct val="0"/>
            </a:spcBef>
            <a:spcAft>
              <a:spcPct val="15000"/>
            </a:spcAft>
            <a:buChar char="•"/>
          </a:pPr>
          <a:r>
            <a:rPr lang="en-US" sz="1700" kern="1200" dirty="0"/>
            <a:t>Can leave teams frustrated because they still need to figure out implementation</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49C8B-A463-4A32-968E-269E1C7FC310}">
      <dsp:nvSpPr>
        <dsp:cNvPr id="0" name=""/>
        <dsp:cNvSpPr/>
      </dsp:nvSpPr>
      <dsp:spPr>
        <a:xfrm>
          <a:off x="0" y="0"/>
          <a:ext cx="2308324" cy="50925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Provide Value to Customer</a:t>
          </a:r>
        </a:p>
      </dsp:txBody>
      <dsp:txXfrm>
        <a:off x="0" y="0"/>
        <a:ext cx="2308324" cy="1527751"/>
      </dsp:txXfrm>
    </dsp:sp>
    <dsp:sp modelId="{2C4CBDA8-FAEE-4F74-A7BF-FD789D591E5C}">
      <dsp:nvSpPr>
        <dsp:cNvPr id="0" name=""/>
        <dsp:cNvSpPr/>
      </dsp:nvSpPr>
      <dsp:spPr>
        <a:xfrm>
          <a:off x="231720" y="1528186"/>
          <a:ext cx="1846659" cy="10004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Align to Product Vision</a:t>
          </a:r>
        </a:p>
      </dsp:txBody>
      <dsp:txXfrm>
        <a:off x="261023" y="1557489"/>
        <a:ext cx="1788053" cy="941867"/>
      </dsp:txXfrm>
    </dsp:sp>
    <dsp:sp modelId="{E2B516BD-B9F2-4C29-AD80-A77D57F83747}">
      <dsp:nvSpPr>
        <dsp:cNvPr id="0" name=""/>
        <dsp:cNvSpPr/>
      </dsp:nvSpPr>
      <dsp:spPr>
        <a:xfrm>
          <a:off x="231720" y="2682578"/>
          <a:ext cx="1846659" cy="10004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a:t>Discover </a:t>
          </a:r>
          <a:r>
            <a:rPr lang="en-US" sz="2200" kern="1200" dirty="0"/>
            <a:t>Needs</a:t>
          </a:r>
        </a:p>
      </dsp:txBody>
      <dsp:txXfrm>
        <a:off x="261023" y="2711881"/>
        <a:ext cx="1788053" cy="941867"/>
      </dsp:txXfrm>
    </dsp:sp>
    <dsp:sp modelId="{1A7BAFAA-0B80-4371-B6B8-318E0D45D0FF}">
      <dsp:nvSpPr>
        <dsp:cNvPr id="0" name=""/>
        <dsp:cNvSpPr/>
      </dsp:nvSpPr>
      <dsp:spPr>
        <a:xfrm>
          <a:off x="231720" y="3836971"/>
          <a:ext cx="1846659" cy="10004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a:t>Evaluate Solution</a:t>
          </a:r>
          <a:endParaRPr lang="en-US" sz="2200" kern="1200" dirty="0"/>
        </a:p>
      </dsp:txBody>
      <dsp:txXfrm>
        <a:off x="261023" y="3866274"/>
        <a:ext cx="1788053" cy="941867"/>
      </dsp:txXfrm>
    </dsp:sp>
    <dsp:sp modelId="{62CD4CBF-8E2A-48F1-9090-3709AFD22685}">
      <dsp:nvSpPr>
        <dsp:cNvPr id="0" name=""/>
        <dsp:cNvSpPr/>
      </dsp:nvSpPr>
      <dsp:spPr>
        <a:xfrm>
          <a:off x="2482336" y="0"/>
          <a:ext cx="2308324" cy="50925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Provide Shared Understanding</a:t>
          </a:r>
        </a:p>
      </dsp:txBody>
      <dsp:txXfrm>
        <a:off x="2482336" y="0"/>
        <a:ext cx="2308324" cy="1527751"/>
      </dsp:txXfrm>
    </dsp:sp>
    <dsp:sp modelId="{9DC9570F-E0B6-472D-9C4F-A410EF2A1043}">
      <dsp:nvSpPr>
        <dsp:cNvPr id="0" name=""/>
        <dsp:cNvSpPr/>
      </dsp:nvSpPr>
      <dsp:spPr>
        <a:xfrm>
          <a:off x="2713168" y="1528186"/>
          <a:ext cx="1846659" cy="10004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Slice into small batches</a:t>
          </a:r>
        </a:p>
      </dsp:txBody>
      <dsp:txXfrm>
        <a:off x="2742471" y="1557489"/>
        <a:ext cx="1788053" cy="941867"/>
      </dsp:txXfrm>
    </dsp:sp>
    <dsp:sp modelId="{43C5F6AA-6404-463F-823E-BC5840F8BFDC}">
      <dsp:nvSpPr>
        <dsp:cNvPr id="0" name=""/>
        <dsp:cNvSpPr/>
      </dsp:nvSpPr>
      <dsp:spPr>
        <a:xfrm>
          <a:off x="2713168" y="2682578"/>
          <a:ext cx="1846659" cy="10004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Prioritize</a:t>
          </a:r>
        </a:p>
      </dsp:txBody>
      <dsp:txXfrm>
        <a:off x="2742471" y="2711881"/>
        <a:ext cx="1788053" cy="941867"/>
      </dsp:txXfrm>
    </dsp:sp>
    <dsp:sp modelId="{197D7708-97EB-4CE8-80D6-D84C06D348FA}">
      <dsp:nvSpPr>
        <dsp:cNvPr id="0" name=""/>
        <dsp:cNvSpPr/>
      </dsp:nvSpPr>
      <dsp:spPr>
        <a:xfrm>
          <a:off x="2713168" y="3836971"/>
          <a:ext cx="1846659" cy="10004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Elaborate</a:t>
          </a:r>
        </a:p>
      </dsp:txBody>
      <dsp:txXfrm>
        <a:off x="2742471" y="3866274"/>
        <a:ext cx="1788053" cy="941867"/>
      </dsp:txXfrm>
    </dsp:sp>
    <dsp:sp modelId="{1647D114-EC59-4B9C-8BEF-64E3FDDE07AA}">
      <dsp:nvSpPr>
        <dsp:cNvPr id="0" name=""/>
        <dsp:cNvSpPr/>
      </dsp:nvSpPr>
      <dsp:spPr>
        <a:xfrm>
          <a:off x="4963784" y="0"/>
          <a:ext cx="2308324" cy="50925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Make Decisions</a:t>
          </a:r>
        </a:p>
      </dsp:txBody>
      <dsp:txXfrm>
        <a:off x="4963784" y="0"/>
        <a:ext cx="2308324" cy="1527751"/>
      </dsp:txXfrm>
    </dsp:sp>
    <dsp:sp modelId="{27F9B0A7-3E26-46B2-B729-096D24EEC335}">
      <dsp:nvSpPr>
        <dsp:cNvPr id="0" name=""/>
        <dsp:cNvSpPr/>
      </dsp:nvSpPr>
      <dsp:spPr>
        <a:xfrm>
          <a:off x="5194617" y="1529243"/>
          <a:ext cx="1846659" cy="15354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Provide Feedback</a:t>
          </a:r>
        </a:p>
      </dsp:txBody>
      <dsp:txXfrm>
        <a:off x="5239589" y="1574215"/>
        <a:ext cx="1756715" cy="1445515"/>
      </dsp:txXfrm>
    </dsp:sp>
    <dsp:sp modelId="{48A8C5A1-A0EB-4ABE-B642-34402C334A47}">
      <dsp:nvSpPr>
        <dsp:cNvPr id="0" name=""/>
        <dsp:cNvSpPr/>
      </dsp:nvSpPr>
      <dsp:spPr>
        <a:xfrm>
          <a:off x="5194617" y="3300927"/>
          <a:ext cx="1846659" cy="15354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Answer Questions</a:t>
          </a:r>
        </a:p>
      </dsp:txBody>
      <dsp:txXfrm>
        <a:off x="5239589" y="3345899"/>
        <a:ext cx="1756715" cy="1445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24482-DDB3-435C-BC87-4FD20FFB7664}">
      <dsp:nvSpPr>
        <dsp:cNvPr id="0" name=""/>
        <dsp:cNvSpPr/>
      </dsp:nvSpPr>
      <dsp:spPr>
        <a:xfrm>
          <a:off x="2237870" y="573664"/>
          <a:ext cx="5156200" cy="515620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Development Team</a:t>
          </a:r>
        </a:p>
      </dsp:txBody>
      <dsp:txXfrm>
        <a:off x="5041247" y="1525105"/>
        <a:ext cx="1749425" cy="1718733"/>
      </dsp:txXfrm>
    </dsp:sp>
    <dsp:sp modelId="{2C56650F-36A2-4754-9D87-2165F9826D54}">
      <dsp:nvSpPr>
        <dsp:cNvPr id="0" name=""/>
        <dsp:cNvSpPr/>
      </dsp:nvSpPr>
      <dsp:spPr>
        <a:xfrm>
          <a:off x="2244740" y="567795"/>
          <a:ext cx="5156200" cy="515620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Scrum Master</a:t>
          </a:r>
        </a:p>
      </dsp:txBody>
      <dsp:txXfrm>
        <a:off x="3656557" y="3821112"/>
        <a:ext cx="2332566" cy="1595966"/>
      </dsp:txXfrm>
    </dsp:sp>
    <dsp:sp modelId="{95BC8CA8-841D-4C74-A2A0-CC850A7B9DBD}">
      <dsp:nvSpPr>
        <dsp:cNvPr id="0" name=""/>
        <dsp:cNvSpPr/>
      </dsp:nvSpPr>
      <dsp:spPr>
        <a:xfrm>
          <a:off x="2230663" y="576612"/>
          <a:ext cx="5156200" cy="515620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Product Owner</a:t>
          </a:r>
        </a:p>
      </dsp:txBody>
      <dsp:txXfrm>
        <a:off x="2783113" y="1589438"/>
        <a:ext cx="1749425" cy="17187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ea typeface="Verdana" panose="020B0604030504040204" pitchFamily="34" charset="0"/>
              <a:cs typeface="Verdana" panose="020B0604030504040204" pitchFamily="34" charset="0"/>
            </a:rPr>
            <a:t>What </a:t>
          </a:r>
          <a:endParaRPr lang="en-US" sz="2200" kern="1200" dirty="0"/>
        </a:p>
        <a:p>
          <a:pPr marL="171450" lvl="1" indent="-171450" algn="l" defTabSz="755650">
            <a:lnSpc>
              <a:spcPct val="90000"/>
            </a:lnSpc>
            <a:spcBef>
              <a:spcPct val="0"/>
            </a:spcBef>
            <a:spcAft>
              <a:spcPct val="15000"/>
            </a:spcAft>
            <a:buChar char="•"/>
          </a:pPr>
          <a:r>
            <a:rPr lang="en-US" sz="1700" kern="1200" dirty="0">
              <a:ea typeface="Verdana" panose="020B0604030504040204" pitchFamily="34" charset="0"/>
              <a:cs typeface="Verdana" panose="020B0604030504040204" pitchFamily="34" charset="0"/>
            </a:rPr>
            <a:t>Map that contains a single goal, actors who can influence the goals, actions the actors can take, activities that help actors achieve the goals</a:t>
          </a:r>
          <a:endParaRPr lang="en-US" sz="1700" kern="1200" dirty="0"/>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When</a:t>
          </a:r>
        </a:p>
        <a:p>
          <a:pPr marL="171450" lvl="1" indent="-171450" algn="l" defTabSz="755650">
            <a:lnSpc>
              <a:spcPct val="90000"/>
            </a:lnSpc>
            <a:spcBef>
              <a:spcPct val="0"/>
            </a:spcBef>
            <a:spcAft>
              <a:spcPct val="15000"/>
            </a:spcAft>
            <a:buChar char="•"/>
          </a:pPr>
          <a:r>
            <a:rPr lang="en-US" sz="1700" kern="1200" dirty="0"/>
            <a:t>Early &amp; often, when determining strategy, when identifying solution options</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Why</a:t>
          </a:r>
        </a:p>
        <a:p>
          <a:pPr marL="171450" lvl="1" indent="-171450" algn="l" defTabSz="755650">
            <a:lnSpc>
              <a:spcPct val="90000"/>
            </a:lnSpc>
            <a:spcBef>
              <a:spcPct val="0"/>
            </a:spcBef>
            <a:spcAft>
              <a:spcPct val="15000"/>
            </a:spcAft>
            <a:buChar char="•"/>
          </a:pPr>
          <a:r>
            <a:rPr lang="en-US" sz="1700" kern="1200" dirty="0"/>
            <a:t>Transparency to align stakeholders with organizational goals &amp; the creation of customer value</a:t>
          </a:r>
        </a:p>
        <a:p>
          <a:pPr marL="171450" lvl="1" indent="-171450" algn="l" defTabSz="755650">
            <a:lnSpc>
              <a:spcPct val="90000"/>
            </a:lnSpc>
            <a:spcBef>
              <a:spcPct val="0"/>
            </a:spcBef>
            <a:spcAft>
              <a:spcPct val="15000"/>
            </a:spcAft>
            <a:buChar char="•"/>
          </a:pPr>
          <a:r>
            <a:rPr lang="en-US" sz="1700" kern="1200" dirty="0"/>
            <a:t>Makes solution implementation quantifiable</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Watch out</a:t>
          </a:r>
        </a:p>
        <a:p>
          <a:pPr marL="171450" lvl="1" indent="-171450" algn="l" defTabSz="755650">
            <a:lnSpc>
              <a:spcPct val="90000"/>
            </a:lnSpc>
            <a:spcBef>
              <a:spcPct val="0"/>
            </a:spcBef>
            <a:spcAft>
              <a:spcPct val="15000"/>
            </a:spcAft>
            <a:buChar char="•"/>
          </a:pPr>
          <a:r>
            <a:rPr lang="en-US" sz="1700" kern="1200" dirty="0"/>
            <a:t>Keep it alive and easy to find</a:t>
          </a:r>
        </a:p>
        <a:p>
          <a:pPr marL="171450" lvl="1" indent="-171450" algn="l" defTabSz="755650">
            <a:lnSpc>
              <a:spcPct val="90000"/>
            </a:lnSpc>
            <a:spcBef>
              <a:spcPct val="0"/>
            </a:spcBef>
            <a:spcAft>
              <a:spcPct val="15000"/>
            </a:spcAft>
            <a:buChar char="•"/>
          </a:pPr>
          <a:r>
            <a:rPr lang="en-US" sz="1700" kern="1200" dirty="0"/>
            <a:t>Keep it a visual map</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151BC-39C5-432D-A8D5-D5E0DA732DBC}">
      <dsp:nvSpPr>
        <dsp:cNvPr id="0" name=""/>
        <dsp:cNvSpPr/>
      </dsp:nvSpPr>
      <dsp:spPr>
        <a:xfrm>
          <a:off x="0" y="4765476"/>
          <a:ext cx="12192000" cy="106918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l" defTabSz="1644650">
            <a:lnSpc>
              <a:spcPct val="90000"/>
            </a:lnSpc>
            <a:spcBef>
              <a:spcPct val="0"/>
            </a:spcBef>
            <a:spcAft>
              <a:spcPct val="35000"/>
            </a:spcAft>
            <a:buNone/>
          </a:pPr>
          <a:r>
            <a:rPr lang="en-US" sz="3700" kern="1200" dirty="0"/>
            <a:t>What?</a:t>
          </a:r>
        </a:p>
      </dsp:txBody>
      <dsp:txXfrm>
        <a:off x="0" y="4765476"/>
        <a:ext cx="3657600" cy="1069181"/>
      </dsp:txXfrm>
    </dsp:sp>
    <dsp:sp modelId="{3A920227-DB49-40D5-A7D7-F3118053E75E}">
      <dsp:nvSpPr>
        <dsp:cNvPr id="0" name=""/>
        <dsp:cNvSpPr/>
      </dsp:nvSpPr>
      <dsp:spPr>
        <a:xfrm>
          <a:off x="0" y="3518098"/>
          <a:ext cx="12192000" cy="106918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l" defTabSz="1644650">
            <a:lnSpc>
              <a:spcPct val="90000"/>
            </a:lnSpc>
            <a:spcBef>
              <a:spcPct val="0"/>
            </a:spcBef>
            <a:spcAft>
              <a:spcPct val="35000"/>
            </a:spcAft>
            <a:buNone/>
          </a:pPr>
          <a:r>
            <a:rPr lang="en-US" sz="3700" kern="1200" dirty="0"/>
            <a:t>How?</a:t>
          </a:r>
        </a:p>
      </dsp:txBody>
      <dsp:txXfrm>
        <a:off x="0" y="3518098"/>
        <a:ext cx="3657600" cy="1069181"/>
      </dsp:txXfrm>
    </dsp:sp>
    <dsp:sp modelId="{812306C9-8B9F-4250-B93F-334F0C4DE52A}">
      <dsp:nvSpPr>
        <dsp:cNvPr id="0" name=""/>
        <dsp:cNvSpPr/>
      </dsp:nvSpPr>
      <dsp:spPr>
        <a:xfrm>
          <a:off x="0" y="2270720"/>
          <a:ext cx="12192000" cy="106918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l" defTabSz="1644650">
            <a:lnSpc>
              <a:spcPct val="90000"/>
            </a:lnSpc>
            <a:spcBef>
              <a:spcPct val="0"/>
            </a:spcBef>
            <a:spcAft>
              <a:spcPct val="35000"/>
            </a:spcAft>
            <a:buNone/>
          </a:pPr>
          <a:r>
            <a:rPr lang="en-US" sz="3700" kern="1200" dirty="0"/>
            <a:t>Who?</a:t>
          </a:r>
        </a:p>
      </dsp:txBody>
      <dsp:txXfrm>
        <a:off x="0" y="2270720"/>
        <a:ext cx="3657600" cy="1069181"/>
      </dsp:txXfrm>
    </dsp:sp>
    <dsp:sp modelId="{1ADA4E73-AB97-43C4-B68E-CE285FDA2DD8}">
      <dsp:nvSpPr>
        <dsp:cNvPr id="0" name=""/>
        <dsp:cNvSpPr/>
      </dsp:nvSpPr>
      <dsp:spPr>
        <a:xfrm>
          <a:off x="0" y="1023342"/>
          <a:ext cx="12192000" cy="106918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l" defTabSz="1644650">
            <a:lnSpc>
              <a:spcPct val="90000"/>
            </a:lnSpc>
            <a:spcBef>
              <a:spcPct val="0"/>
            </a:spcBef>
            <a:spcAft>
              <a:spcPct val="35000"/>
            </a:spcAft>
            <a:buNone/>
          </a:pPr>
          <a:r>
            <a:rPr lang="en-US" sz="3700" kern="1200" dirty="0"/>
            <a:t>Why?</a:t>
          </a:r>
        </a:p>
      </dsp:txBody>
      <dsp:txXfrm>
        <a:off x="0" y="1023342"/>
        <a:ext cx="3657600" cy="1069181"/>
      </dsp:txXfrm>
    </dsp:sp>
    <dsp:sp modelId="{933A0D3E-322A-4660-8545-8543E007E75B}">
      <dsp:nvSpPr>
        <dsp:cNvPr id="0" name=""/>
        <dsp:cNvSpPr/>
      </dsp:nvSpPr>
      <dsp:spPr>
        <a:xfrm>
          <a:off x="7786174" y="1112440"/>
          <a:ext cx="1336476" cy="8909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Goal</a:t>
          </a:r>
        </a:p>
      </dsp:txBody>
      <dsp:txXfrm>
        <a:off x="7812270" y="1138536"/>
        <a:ext cx="1284284" cy="838792"/>
      </dsp:txXfrm>
    </dsp:sp>
    <dsp:sp modelId="{56D21306-CB6E-47C7-AFA6-4B52E803E9A7}">
      <dsp:nvSpPr>
        <dsp:cNvPr id="0" name=""/>
        <dsp:cNvSpPr/>
      </dsp:nvSpPr>
      <dsp:spPr>
        <a:xfrm>
          <a:off x="6499815" y="2003424"/>
          <a:ext cx="1954596" cy="356393"/>
        </a:xfrm>
        <a:custGeom>
          <a:avLst/>
          <a:gdLst/>
          <a:ahLst/>
          <a:cxnLst/>
          <a:rect l="0" t="0" r="0" b="0"/>
          <a:pathLst>
            <a:path>
              <a:moveTo>
                <a:pt x="1954596" y="0"/>
              </a:moveTo>
              <a:lnTo>
                <a:pt x="1954596" y="178196"/>
              </a:lnTo>
              <a:lnTo>
                <a:pt x="0" y="178196"/>
              </a:lnTo>
              <a:lnTo>
                <a:pt x="0" y="3563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FAB38-8AF8-46EA-A77B-0E90ECD4BBDB}">
      <dsp:nvSpPr>
        <dsp:cNvPr id="0" name=""/>
        <dsp:cNvSpPr/>
      </dsp:nvSpPr>
      <dsp:spPr>
        <a:xfrm>
          <a:off x="5831577" y="2359818"/>
          <a:ext cx="1336476" cy="8909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Actor</a:t>
          </a:r>
        </a:p>
      </dsp:txBody>
      <dsp:txXfrm>
        <a:off x="5857673" y="2385914"/>
        <a:ext cx="1284284" cy="838792"/>
      </dsp:txXfrm>
    </dsp:sp>
    <dsp:sp modelId="{29B43133-88C7-4531-9154-04CBBD7D77D7}">
      <dsp:nvSpPr>
        <dsp:cNvPr id="0" name=""/>
        <dsp:cNvSpPr/>
      </dsp:nvSpPr>
      <dsp:spPr>
        <a:xfrm>
          <a:off x="5196750" y="3250803"/>
          <a:ext cx="1303064" cy="356393"/>
        </a:xfrm>
        <a:custGeom>
          <a:avLst/>
          <a:gdLst/>
          <a:ahLst/>
          <a:cxnLst/>
          <a:rect l="0" t="0" r="0" b="0"/>
          <a:pathLst>
            <a:path>
              <a:moveTo>
                <a:pt x="1303064" y="0"/>
              </a:moveTo>
              <a:lnTo>
                <a:pt x="1303064" y="178196"/>
              </a:lnTo>
              <a:lnTo>
                <a:pt x="0" y="178196"/>
              </a:lnTo>
              <a:lnTo>
                <a:pt x="0" y="3563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07F08-CBD4-4924-B96A-585BDD256D2D}">
      <dsp:nvSpPr>
        <dsp:cNvPr id="0" name=""/>
        <dsp:cNvSpPr/>
      </dsp:nvSpPr>
      <dsp:spPr>
        <a:xfrm>
          <a:off x="4528512" y="3607196"/>
          <a:ext cx="1336476" cy="8909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Behavior</a:t>
          </a:r>
        </a:p>
      </dsp:txBody>
      <dsp:txXfrm>
        <a:off x="4554608" y="3633292"/>
        <a:ext cx="1284284" cy="838792"/>
      </dsp:txXfrm>
    </dsp:sp>
    <dsp:sp modelId="{48CF75C5-2A13-4F01-95B3-61C6551F4897}">
      <dsp:nvSpPr>
        <dsp:cNvPr id="0" name=""/>
        <dsp:cNvSpPr/>
      </dsp:nvSpPr>
      <dsp:spPr>
        <a:xfrm>
          <a:off x="4328040" y="4498181"/>
          <a:ext cx="868709" cy="356393"/>
        </a:xfrm>
        <a:custGeom>
          <a:avLst/>
          <a:gdLst/>
          <a:ahLst/>
          <a:cxnLst/>
          <a:rect l="0" t="0" r="0" b="0"/>
          <a:pathLst>
            <a:path>
              <a:moveTo>
                <a:pt x="868709" y="0"/>
              </a:moveTo>
              <a:lnTo>
                <a:pt x="868709" y="178196"/>
              </a:lnTo>
              <a:lnTo>
                <a:pt x="0" y="178196"/>
              </a:lnTo>
              <a:lnTo>
                <a:pt x="0"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969FDD-3FBF-4FF2-948B-5BCF0B38882C}">
      <dsp:nvSpPr>
        <dsp:cNvPr id="0" name=""/>
        <dsp:cNvSpPr/>
      </dsp:nvSpPr>
      <dsp:spPr>
        <a:xfrm>
          <a:off x="3659802"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Deliverable</a:t>
          </a:r>
        </a:p>
      </dsp:txBody>
      <dsp:txXfrm>
        <a:off x="3685898" y="4880671"/>
        <a:ext cx="1284284" cy="838792"/>
      </dsp:txXfrm>
    </dsp:sp>
    <dsp:sp modelId="{B26CFB77-34E2-4FA1-8866-507B958BCEF8}">
      <dsp:nvSpPr>
        <dsp:cNvPr id="0" name=""/>
        <dsp:cNvSpPr/>
      </dsp:nvSpPr>
      <dsp:spPr>
        <a:xfrm>
          <a:off x="5196750" y="4498181"/>
          <a:ext cx="868709" cy="356393"/>
        </a:xfrm>
        <a:custGeom>
          <a:avLst/>
          <a:gdLst/>
          <a:ahLst/>
          <a:cxnLst/>
          <a:rect l="0" t="0" r="0" b="0"/>
          <a:pathLst>
            <a:path>
              <a:moveTo>
                <a:pt x="0" y="0"/>
              </a:moveTo>
              <a:lnTo>
                <a:pt x="0" y="178196"/>
              </a:lnTo>
              <a:lnTo>
                <a:pt x="868709" y="178196"/>
              </a:lnTo>
              <a:lnTo>
                <a:pt x="868709"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8C1552-1A76-41E6-A6AB-462101B43E90}">
      <dsp:nvSpPr>
        <dsp:cNvPr id="0" name=""/>
        <dsp:cNvSpPr/>
      </dsp:nvSpPr>
      <dsp:spPr>
        <a:xfrm>
          <a:off x="5397222"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Deliverable</a:t>
          </a:r>
        </a:p>
      </dsp:txBody>
      <dsp:txXfrm>
        <a:off x="5423318" y="4880671"/>
        <a:ext cx="1284284" cy="838792"/>
      </dsp:txXfrm>
    </dsp:sp>
    <dsp:sp modelId="{52BC6CAC-6D06-4B94-85CB-6E5683996ACA}">
      <dsp:nvSpPr>
        <dsp:cNvPr id="0" name=""/>
        <dsp:cNvSpPr/>
      </dsp:nvSpPr>
      <dsp:spPr>
        <a:xfrm>
          <a:off x="6499815" y="3250803"/>
          <a:ext cx="1303064" cy="356393"/>
        </a:xfrm>
        <a:custGeom>
          <a:avLst/>
          <a:gdLst/>
          <a:ahLst/>
          <a:cxnLst/>
          <a:rect l="0" t="0" r="0" b="0"/>
          <a:pathLst>
            <a:path>
              <a:moveTo>
                <a:pt x="0" y="0"/>
              </a:moveTo>
              <a:lnTo>
                <a:pt x="0" y="178196"/>
              </a:lnTo>
              <a:lnTo>
                <a:pt x="1303064" y="178196"/>
              </a:lnTo>
              <a:lnTo>
                <a:pt x="1303064" y="3563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4CBD3-2260-4E22-B61D-935A1B0518D8}">
      <dsp:nvSpPr>
        <dsp:cNvPr id="0" name=""/>
        <dsp:cNvSpPr/>
      </dsp:nvSpPr>
      <dsp:spPr>
        <a:xfrm>
          <a:off x="7134641" y="3607196"/>
          <a:ext cx="1336476" cy="8909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Behavior</a:t>
          </a:r>
        </a:p>
      </dsp:txBody>
      <dsp:txXfrm>
        <a:off x="7160737" y="3633292"/>
        <a:ext cx="1284284" cy="838792"/>
      </dsp:txXfrm>
    </dsp:sp>
    <dsp:sp modelId="{CB9118F5-9A90-47AB-ABC9-67A6AD5F03C8}">
      <dsp:nvSpPr>
        <dsp:cNvPr id="0" name=""/>
        <dsp:cNvSpPr/>
      </dsp:nvSpPr>
      <dsp:spPr>
        <a:xfrm>
          <a:off x="7757160" y="4498181"/>
          <a:ext cx="91440" cy="356393"/>
        </a:xfrm>
        <a:custGeom>
          <a:avLst/>
          <a:gdLst/>
          <a:ahLst/>
          <a:cxnLst/>
          <a:rect l="0" t="0" r="0" b="0"/>
          <a:pathLst>
            <a:path>
              <a:moveTo>
                <a:pt x="45720" y="0"/>
              </a:moveTo>
              <a:lnTo>
                <a:pt x="45720"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A33044-9C1C-4588-8AA5-21E06698A307}">
      <dsp:nvSpPr>
        <dsp:cNvPr id="0" name=""/>
        <dsp:cNvSpPr/>
      </dsp:nvSpPr>
      <dsp:spPr>
        <a:xfrm>
          <a:off x="7134641"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Deliverable</a:t>
          </a:r>
        </a:p>
      </dsp:txBody>
      <dsp:txXfrm>
        <a:off x="7160737" y="4880671"/>
        <a:ext cx="1284284" cy="838792"/>
      </dsp:txXfrm>
    </dsp:sp>
    <dsp:sp modelId="{8A44A381-7B59-47C3-A6EA-BFF8DCBEC040}">
      <dsp:nvSpPr>
        <dsp:cNvPr id="0" name=""/>
        <dsp:cNvSpPr/>
      </dsp:nvSpPr>
      <dsp:spPr>
        <a:xfrm>
          <a:off x="8454412" y="2003424"/>
          <a:ext cx="1954596" cy="356393"/>
        </a:xfrm>
        <a:custGeom>
          <a:avLst/>
          <a:gdLst/>
          <a:ahLst/>
          <a:cxnLst/>
          <a:rect l="0" t="0" r="0" b="0"/>
          <a:pathLst>
            <a:path>
              <a:moveTo>
                <a:pt x="0" y="0"/>
              </a:moveTo>
              <a:lnTo>
                <a:pt x="0" y="178196"/>
              </a:lnTo>
              <a:lnTo>
                <a:pt x="1954596" y="178196"/>
              </a:lnTo>
              <a:lnTo>
                <a:pt x="1954596" y="3563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9E8E24-F790-4742-9AFC-E8569614A218}">
      <dsp:nvSpPr>
        <dsp:cNvPr id="0" name=""/>
        <dsp:cNvSpPr/>
      </dsp:nvSpPr>
      <dsp:spPr>
        <a:xfrm>
          <a:off x="9740771" y="2359818"/>
          <a:ext cx="1336476" cy="8909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Actor</a:t>
          </a:r>
        </a:p>
      </dsp:txBody>
      <dsp:txXfrm>
        <a:off x="9766867" y="2385914"/>
        <a:ext cx="1284284" cy="838792"/>
      </dsp:txXfrm>
    </dsp:sp>
    <dsp:sp modelId="{447FC15B-9925-4A5E-9FC8-D1B33CD62253}">
      <dsp:nvSpPr>
        <dsp:cNvPr id="0" name=""/>
        <dsp:cNvSpPr/>
      </dsp:nvSpPr>
      <dsp:spPr>
        <a:xfrm>
          <a:off x="10363289" y="3250803"/>
          <a:ext cx="91440" cy="356393"/>
        </a:xfrm>
        <a:custGeom>
          <a:avLst/>
          <a:gdLst/>
          <a:ahLst/>
          <a:cxnLst/>
          <a:rect l="0" t="0" r="0" b="0"/>
          <a:pathLst>
            <a:path>
              <a:moveTo>
                <a:pt x="45720" y="0"/>
              </a:moveTo>
              <a:lnTo>
                <a:pt x="45720" y="3563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940B77-460F-44B1-9B96-B926BE12ED24}">
      <dsp:nvSpPr>
        <dsp:cNvPr id="0" name=""/>
        <dsp:cNvSpPr/>
      </dsp:nvSpPr>
      <dsp:spPr>
        <a:xfrm>
          <a:off x="9740771" y="3607196"/>
          <a:ext cx="1336476" cy="8909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Behavior</a:t>
          </a:r>
        </a:p>
      </dsp:txBody>
      <dsp:txXfrm>
        <a:off x="9766867" y="3633292"/>
        <a:ext cx="1284284" cy="838792"/>
      </dsp:txXfrm>
    </dsp:sp>
    <dsp:sp modelId="{CE225650-E481-4BCD-909E-E837CBC5EB73}">
      <dsp:nvSpPr>
        <dsp:cNvPr id="0" name=""/>
        <dsp:cNvSpPr/>
      </dsp:nvSpPr>
      <dsp:spPr>
        <a:xfrm>
          <a:off x="9540299" y="4498181"/>
          <a:ext cx="868709" cy="356393"/>
        </a:xfrm>
        <a:custGeom>
          <a:avLst/>
          <a:gdLst/>
          <a:ahLst/>
          <a:cxnLst/>
          <a:rect l="0" t="0" r="0" b="0"/>
          <a:pathLst>
            <a:path>
              <a:moveTo>
                <a:pt x="868709" y="0"/>
              </a:moveTo>
              <a:lnTo>
                <a:pt x="868709" y="178196"/>
              </a:lnTo>
              <a:lnTo>
                <a:pt x="0" y="178196"/>
              </a:lnTo>
              <a:lnTo>
                <a:pt x="0"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DC51F8-4136-4FFC-A896-40E5B9C02CB1}">
      <dsp:nvSpPr>
        <dsp:cNvPr id="0" name=""/>
        <dsp:cNvSpPr/>
      </dsp:nvSpPr>
      <dsp:spPr>
        <a:xfrm>
          <a:off x="8872061"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Deliverable</a:t>
          </a:r>
        </a:p>
      </dsp:txBody>
      <dsp:txXfrm>
        <a:off x="8898157" y="4880671"/>
        <a:ext cx="1284284" cy="838792"/>
      </dsp:txXfrm>
    </dsp:sp>
    <dsp:sp modelId="{3D5EEF0D-2FAC-4D0E-92F2-47A7F8F6A861}">
      <dsp:nvSpPr>
        <dsp:cNvPr id="0" name=""/>
        <dsp:cNvSpPr/>
      </dsp:nvSpPr>
      <dsp:spPr>
        <a:xfrm>
          <a:off x="10409009" y="4498181"/>
          <a:ext cx="868709" cy="356393"/>
        </a:xfrm>
        <a:custGeom>
          <a:avLst/>
          <a:gdLst/>
          <a:ahLst/>
          <a:cxnLst/>
          <a:rect l="0" t="0" r="0" b="0"/>
          <a:pathLst>
            <a:path>
              <a:moveTo>
                <a:pt x="0" y="0"/>
              </a:moveTo>
              <a:lnTo>
                <a:pt x="0" y="178196"/>
              </a:lnTo>
              <a:lnTo>
                <a:pt x="868709" y="178196"/>
              </a:lnTo>
              <a:lnTo>
                <a:pt x="868709"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17ABB9-4289-404A-AD01-F1FF90356DA9}">
      <dsp:nvSpPr>
        <dsp:cNvPr id="0" name=""/>
        <dsp:cNvSpPr/>
      </dsp:nvSpPr>
      <dsp:spPr>
        <a:xfrm>
          <a:off x="10609480"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Deliverable</a:t>
          </a:r>
        </a:p>
      </dsp:txBody>
      <dsp:txXfrm>
        <a:off x="10635576" y="4880671"/>
        <a:ext cx="1284284" cy="8387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151BC-39C5-432D-A8D5-D5E0DA732DBC}">
      <dsp:nvSpPr>
        <dsp:cNvPr id="0" name=""/>
        <dsp:cNvSpPr/>
      </dsp:nvSpPr>
      <dsp:spPr>
        <a:xfrm>
          <a:off x="0" y="4765476"/>
          <a:ext cx="12192000" cy="106918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What?</a:t>
          </a:r>
        </a:p>
      </dsp:txBody>
      <dsp:txXfrm>
        <a:off x="0" y="4765476"/>
        <a:ext cx="3657600" cy="1069181"/>
      </dsp:txXfrm>
    </dsp:sp>
    <dsp:sp modelId="{3A920227-DB49-40D5-A7D7-F3118053E75E}">
      <dsp:nvSpPr>
        <dsp:cNvPr id="0" name=""/>
        <dsp:cNvSpPr/>
      </dsp:nvSpPr>
      <dsp:spPr>
        <a:xfrm>
          <a:off x="0" y="3518098"/>
          <a:ext cx="12192000" cy="106918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How?</a:t>
          </a:r>
        </a:p>
      </dsp:txBody>
      <dsp:txXfrm>
        <a:off x="0" y="3518098"/>
        <a:ext cx="3657600" cy="1069181"/>
      </dsp:txXfrm>
    </dsp:sp>
    <dsp:sp modelId="{812306C9-8B9F-4250-B93F-334F0C4DE52A}">
      <dsp:nvSpPr>
        <dsp:cNvPr id="0" name=""/>
        <dsp:cNvSpPr/>
      </dsp:nvSpPr>
      <dsp:spPr>
        <a:xfrm>
          <a:off x="0" y="2270720"/>
          <a:ext cx="12192000" cy="106918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Who?</a:t>
          </a:r>
        </a:p>
      </dsp:txBody>
      <dsp:txXfrm>
        <a:off x="0" y="2270720"/>
        <a:ext cx="3657600" cy="1069181"/>
      </dsp:txXfrm>
    </dsp:sp>
    <dsp:sp modelId="{1ADA4E73-AB97-43C4-B68E-CE285FDA2DD8}">
      <dsp:nvSpPr>
        <dsp:cNvPr id="0" name=""/>
        <dsp:cNvSpPr/>
      </dsp:nvSpPr>
      <dsp:spPr>
        <a:xfrm>
          <a:off x="0" y="1023342"/>
          <a:ext cx="12192000" cy="106918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Why?</a:t>
          </a:r>
        </a:p>
      </dsp:txBody>
      <dsp:txXfrm>
        <a:off x="0" y="1023342"/>
        <a:ext cx="3657600" cy="1069181"/>
      </dsp:txXfrm>
    </dsp:sp>
    <dsp:sp modelId="{933A0D3E-322A-4660-8545-8543E007E75B}">
      <dsp:nvSpPr>
        <dsp:cNvPr id="0" name=""/>
        <dsp:cNvSpPr/>
      </dsp:nvSpPr>
      <dsp:spPr>
        <a:xfrm>
          <a:off x="7786174" y="1112440"/>
          <a:ext cx="1336476" cy="8909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Increase customer retention by 20% in 1 year</a:t>
          </a:r>
        </a:p>
      </dsp:txBody>
      <dsp:txXfrm>
        <a:off x="7812270" y="1138536"/>
        <a:ext cx="1284284" cy="838792"/>
      </dsp:txXfrm>
    </dsp:sp>
    <dsp:sp modelId="{56D21306-CB6E-47C7-AFA6-4B52E803E9A7}">
      <dsp:nvSpPr>
        <dsp:cNvPr id="0" name=""/>
        <dsp:cNvSpPr/>
      </dsp:nvSpPr>
      <dsp:spPr>
        <a:xfrm>
          <a:off x="6499815" y="2003424"/>
          <a:ext cx="1954596" cy="356393"/>
        </a:xfrm>
        <a:custGeom>
          <a:avLst/>
          <a:gdLst/>
          <a:ahLst/>
          <a:cxnLst/>
          <a:rect l="0" t="0" r="0" b="0"/>
          <a:pathLst>
            <a:path>
              <a:moveTo>
                <a:pt x="1954596" y="0"/>
              </a:moveTo>
              <a:lnTo>
                <a:pt x="1954596" y="178196"/>
              </a:lnTo>
              <a:lnTo>
                <a:pt x="0" y="178196"/>
              </a:lnTo>
              <a:lnTo>
                <a:pt x="0" y="3563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1FAB38-8AF8-46EA-A77B-0E90ECD4BBDB}">
      <dsp:nvSpPr>
        <dsp:cNvPr id="0" name=""/>
        <dsp:cNvSpPr/>
      </dsp:nvSpPr>
      <dsp:spPr>
        <a:xfrm>
          <a:off x="5831577" y="2359818"/>
          <a:ext cx="1336476" cy="8909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Customers</a:t>
          </a:r>
        </a:p>
      </dsp:txBody>
      <dsp:txXfrm>
        <a:off x="5857673" y="2385914"/>
        <a:ext cx="1284284" cy="838792"/>
      </dsp:txXfrm>
    </dsp:sp>
    <dsp:sp modelId="{29B43133-88C7-4531-9154-04CBBD7D77D7}">
      <dsp:nvSpPr>
        <dsp:cNvPr id="0" name=""/>
        <dsp:cNvSpPr/>
      </dsp:nvSpPr>
      <dsp:spPr>
        <a:xfrm>
          <a:off x="5196750" y="3250803"/>
          <a:ext cx="1303064" cy="356393"/>
        </a:xfrm>
        <a:custGeom>
          <a:avLst/>
          <a:gdLst/>
          <a:ahLst/>
          <a:cxnLst/>
          <a:rect l="0" t="0" r="0" b="0"/>
          <a:pathLst>
            <a:path>
              <a:moveTo>
                <a:pt x="1303064" y="0"/>
              </a:moveTo>
              <a:lnTo>
                <a:pt x="1303064" y="178196"/>
              </a:lnTo>
              <a:lnTo>
                <a:pt x="0" y="178196"/>
              </a:lnTo>
              <a:lnTo>
                <a:pt x="0" y="3563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07F08-CBD4-4924-B96A-585BDD256D2D}">
      <dsp:nvSpPr>
        <dsp:cNvPr id="0" name=""/>
        <dsp:cNvSpPr/>
      </dsp:nvSpPr>
      <dsp:spPr>
        <a:xfrm>
          <a:off x="4528512" y="3607196"/>
          <a:ext cx="1336476" cy="8909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Find information on site</a:t>
          </a:r>
        </a:p>
      </dsp:txBody>
      <dsp:txXfrm>
        <a:off x="4554608" y="3633292"/>
        <a:ext cx="1284284" cy="838792"/>
      </dsp:txXfrm>
    </dsp:sp>
    <dsp:sp modelId="{48CF75C5-2A13-4F01-95B3-61C6551F4897}">
      <dsp:nvSpPr>
        <dsp:cNvPr id="0" name=""/>
        <dsp:cNvSpPr/>
      </dsp:nvSpPr>
      <dsp:spPr>
        <a:xfrm>
          <a:off x="4328040" y="4498181"/>
          <a:ext cx="868709" cy="356393"/>
        </a:xfrm>
        <a:custGeom>
          <a:avLst/>
          <a:gdLst/>
          <a:ahLst/>
          <a:cxnLst/>
          <a:rect l="0" t="0" r="0" b="0"/>
          <a:pathLst>
            <a:path>
              <a:moveTo>
                <a:pt x="868709" y="0"/>
              </a:moveTo>
              <a:lnTo>
                <a:pt x="868709" y="178196"/>
              </a:lnTo>
              <a:lnTo>
                <a:pt x="0" y="178196"/>
              </a:lnTo>
              <a:lnTo>
                <a:pt x="0"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969FDD-3FBF-4FF2-948B-5BCF0B38882C}">
      <dsp:nvSpPr>
        <dsp:cNvPr id="0" name=""/>
        <dsp:cNvSpPr/>
      </dsp:nvSpPr>
      <dsp:spPr>
        <a:xfrm>
          <a:off x="3659802"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Improved context-sensitive hep</a:t>
          </a:r>
        </a:p>
      </dsp:txBody>
      <dsp:txXfrm>
        <a:off x="3685898" y="4880671"/>
        <a:ext cx="1284284" cy="838792"/>
      </dsp:txXfrm>
    </dsp:sp>
    <dsp:sp modelId="{B26CFB77-34E2-4FA1-8866-507B958BCEF8}">
      <dsp:nvSpPr>
        <dsp:cNvPr id="0" name=""/>
        <dsp:cNvSpPr/>
      </dsp:nvSpPr>
      <dsp:spPr>
        <a:xfrm>
          <a:off x="5196750" y="4498181"/>
          <a:ext cx="868709" cy="356393"/>
        </a:xfrm>
        <a:custGeom>
          <a:avLst/>
          <a:gdLst/>
          <a:ahLst/>
          <a:cxnLst/>
          <a:rect l="0" t="0" r="0" b="0"/>
          <a:pathLst>
            <a:path>
              <a:moveTo>
                <a:pt x="0" y="0"/>
              </a:moveTo>
              <a:lnTo>
                <a:pt x="0" y="178196"/>
              </a:lnTo>
              <a:lnTo>
                <a:pt x="868709" y="178196"/>
              </a:lnTo>
              <a:lnTo>
                <a:pt x="868709"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8C1552-1A76-41E6-A6AB-462101B43E90}">
      <dsp:nvSpPr>
        <dsp:cNvPr id="0" name=""/>
        <dsp:cNvSpPr/>
      </dsp:nvSpPr>
      <dsp:spPr>
        <a:xfrm>
          <a:off x="5397222"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Community help forum</a:t>
          </a:r>
        </a:p>
      </dsp:txBody>
      <dsp:txXfrm>
        <a:off x="5423318" y="4880671"/>
        <a:ext cx="1284284" cy="838792"/>
      </dsp:txXfrm>
    </dsp:sp>
    <dsp:sp modelId="{52BC6CAC-6D06-4B94-85CB-6E5683996ACA}">
      <dsp:nvSpPr>
        <dsp:cNvPr id="0" name=""/>
        <dsp:cNvSpPr/>
      </dsp:nvSpPr>
      <dsp:spPr>
        <a:xfrm>
          <a:off x="6499815" y="3250803"/>
          <a:ext cx="1303064" cy="356393"/>
        </a:xfrm>
        <a:custGeom>
          <a:avLst/>
          <a:gdLst/>
          <a:ahLst/>
          <a:cxnLst/>
          <a:rect l="0" t="0" r="0" b="0"/>
          <a:pathLst>
            <a:path>
              <a:moveTo>
                <a:pt x="0" y="0"/>
              </a:moveTo>
              <a:lnTo>
                <a:pt x="0" y="178196"/>
              </a:lnTo>
              <a:lnTo>
                <a:pt x="1303064" y="178196"/>
              </a:lnTo>
              <a:lnTo>
                <a:pt x="1303064" y="3563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4CBD3-2260-4E22-B61D-935A1B0518D8}">
      <dsp:nvSpPr>
        <dsp:cNvPr id="0" name=""/>
        <dsp:cNvSpPr/>
      </dsp:nvSpPr>
      <dsp:spPr>
        <a:xfrm>
          <a:off x="7134641" y="3607196"/>
          <a:ext cx="1336476" cy="8909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Visit site 2x more often</a:t>
          </a:r>
        </a:p>
      </dsp:txBody>
      <dsp:txXfrm>
        <a:off x="7160737" y="3633292"/>
        <a:ext cx="1284284" cy="838792"/>
      </dsp:txXfrm>
    </dsp:sp>
    <dsp:sp modelId="{CB9118F5-9A90-47AB-ABC9-67A6AD5F03C8}">
      <dsp:nvSpPr>
        <dsp:cNvPr id="0" name=""/>
        <dsp:cNvSpPr/>
      </dsp:nvSpPr>
      <dsp:spPr>
        <a:xfrm>
          <a:off x="7757160" y="4498181"/>
          <a:ext cx="91440" cy="356393"/>
        </a:xfrm>
        <a:custGeom>
          <a:avLst/>
          <a:gdLst/>
          <a:ahLst/>
          <a:cxnLst/>
          <a:rect l="0" t="0" r="0" b="0"/>
          <a:pathLst>
            <a:path>
              <a:moveTo>
                <a:pt x="45720" y="0"/>
              </a:moveTo>
              <a:lnTo>
                <a:pt x="45720"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A33044-9C1C-4588-8AA5-21E06698A307}">
      <dsp:nvSpPr>
        <dsp:cNvPr id="0" name=""/>
        <dsp:cNvSpPr/>
      </dsp:nvSpPr>
      <dsp:spPr>
        <a:xfrm>
          <a:off x="7134641"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Targeted marketing campaign</a:t>
          </a:r>
        </a:p>
      </dsp:txBody>
      <dsp:txXfrm>
        <a:off x="7160737" y="4880671"/>
        <a:ext cx="1284284" cy="838792"/>
      </dsp:txXfrm>
    </dsp:sp>
    <dsp:sp modelId="{8A44A381-7B59-47C3-A6EA-BFF8DCBEC040}">
      <dsp:nvSpPr>
        <dsp:cNvPr id="0" name=""/>
        <dsp:cNvSpPr/>
      </dsp:nvSpPr>
      <dsp:spPr>
        <a:xfrm>
          <a:off x="8454412" y="2003424"/>
          <a:ext cx="1954596" cy="356393"/>
        </a:xfrm>
        <a:custGeom>
          <a:avLst/>
          <a:gdLst/>
          <a:ahLst/>
          <a:cxnLst/>
          <a:rect l="0" t="0" r="0" b="0"/>
          <a:pathLst>
            <a:path>
              <a:moveTo>
                <a:pt x="0" y="0"/>
              </a:moveTo>
              <a:lnTo>
                <a:pt x="0" y="178196"/>
              </a:lnTo>
              <a:lnTo>
                <a:pt x="1954596" y="178196"/>
              </a:lnTo>
              <a:lnTo>
                <a:pt x="1954596" y="3563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9E8E24-F790-4742-9AFC-E8569614A218}">
      <dsp:nvSpPr>
        <dsp:cNvPr id="0" name=""/>
        <dsp:cNvSpPr/>
      </dsp:nvSpPr>
      <dsp:spPr>
        <a:xfrm>
          <a:off x="9740771" y="2359818"/>
          <a:ext cx="1336476" cy="8909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Customer Service Representatives</a:t>
          </a:r>
        </a:p>
      </dsp:txBody>
      <dsp:txXfrm>
        <a:off x="9766867" y="2385914"/>
        <a:ext cx="1284284" cy="838792"/>
      </dsp:txXfrm>
    </dsp:sp>
    <dsp:sp modelId="{447FC15B-9925-4A5E-9FC8-D1B33CD62253}">
      <dsp:nvSpPr>
        <dsp:cNvPr id="0" name=""/>
        <dsp:cNvSpPr/>
      </dsp:nvSpPr>
      <dsp:spPr>
        <a:xfrm>
          <a:off x="10363289" y="3250803"/>
          <a:ext cx="91440" cy="356393"/>
        </a:xfrm>
        <a:custGeom>
          <a:avLst/>
          <a:gdLst/>
          <a:ahLst/>
          <a:cxnLst/>
          <a:rect l="0" t="0" r="0" b="0"/>
          <a:pathLst>
            <a:path>
              <a:moveTo>
                <a:pt x="45720" y="0"/>
              </a:moveTo>
              <a:lnTo>
                <a:pt x="45720" y="3563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940B77-460F-44B1-9B96-B926BE12ED24}">
      <dsp:nvSpPr>
        <dsp:cNvPr id="0" name=""/>
        <dsp:cNvSpPr/>
      </dsp:nvSpPr>
      <dsp:spPr>
        <a:xfrm>
          <a:off x="9740771" y="3607196"/>
          <a:ext cx="1336476" cy="8909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Save Subscriptions</a:t>
          </a:r>
        </a:p>
      </dsp:txBody>
      <dsp:txXfrm>
        <a:off x="9766867" y="3633292"/>
        <a:ext cx="1284284" cy="838792"/>
      </dsp:txXfrm>
    </dsp:sp>
    <dsp:sp modelId="{CE225650-E481-4BCD-909E-E837CBC5EB73}">
      <dsp:nvSpPr>
        <dsp:cNvPr id="0" name=""/>
        <dsp:cNvSpPr/>
      </dsp:nvSpPr>
      <dsp:spPr>
        <a:xfrm>
          <a:off x="9540299" y="4498181"/>
          <a:ext cx="868709" cy="356393"/>
        </a:xfrm>
        <a:custGeom>
          <a:avLst/>
          <a:gdLst/>
          <a:ahLst/>
          <a:cxnLst/>
          <a:rect l="0" t="0" r="0" b="0"/>
          <a:pathLst>
            <a:path>
              <a:moveTo>
                <a:pt x="868709" y="0"/>
              </a:moveTo>
              <a:lnTo>
                <a:pt x="868709" y="178196"/>
              </a:lnTo>
              <a:lnTo>
                <a:pt x="0" y="178196"/>
              </a:lnTo>
              <a:lnTo>
                <a:pt x="0"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DC51F8-4136-4FFC-A896-40E5B9C02CB1}">
      <dsp:nvSpPr>
        <dsp:cNvPr id="0" name=""/>
        <dsp:cNvSpPr/>
      </dsp:nvSpPr>
      <dsp:spPr>
        <a:xfrm>
          <a:off x="8872061"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Training for CSRs</a:t>
          </a:r>
        </a:p>
      </dsp:txBody>
      <dsp:txXfrm>
        <a:off x="8898157" y="4880671"/>
        <a:ext cx="1284284" cy="838792"/>
      </dsp:txXfrm>
    </dsp:sp>
    <dsp:sp modelId="{3D5EEF0D-2FAC-4D0E-92F2-47A7F8F6A861}">
      <dsp:nvSpPr>
        <dsp:cNvPr id="0" name=""/>
        <dsp:cNvSpPr/>
      </dsp:nvSpPr>
      <dsp:spPr>
        <a:xfrm>
          <a:off x="10409009" y="4498181"/>
          <a:ext cx="868709" cy="356393"/>
        </a:xfrm>
        <a:custGeom>
          <a:avLst/>
          <a:gdLst/>
          <a:ahLst/>
          <a:cxnLst/>
          <a:rect l="0" t="0" r="0" b="0"/>
          <a:pathLst>
            <a:path>
              <a:moveTo>
                <a:pt x="0" y="0"/>
              </a:moveTo>
              <a:lnTo>
                <a:pt x="0" y="178196"/>
              </a:lnTo>
              <a:lnTo>
                <a:pt x="868709" y="178196"/>
              </a:lnTo>
              <a:lnTo>
                <a:pt x="868709" y="3563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17ABB9-4289-404A-AD01-F1FF90356DA9}">
      <dsp:nvSpPr>
        <dsp:cNvPr id="0" name=""/>
        <dsp:cNvSpPr/>
      </dsp:nvSpPr>
      <dsp:spPr>
        <a:xfrm>
          <a:off x="10609480" y="4854575"/>
          <a:ext cx="1336476" cy="8909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Increased number of CSRs</a:t>
          </a:r>
        </a:p>
      </dsp:txBody>
      <dsp:txXfrm>
        <a:off x="10635576" y="4880671"/>
        <a:ext cx="1284284" cy="8387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7630" rIns="163576" bIns="87630" numCol="1" spcCol="1270" anchor="t" anchorCtr="0">
          <a:noAutofit/>
        </a:bodyPr>
        <a:lstStyle/>
        <a:p>
          <a:pPr marL="0" lvl="0" indent="0" algn="l" defTabSz="1022350">
            <a:lnSpc>
              <a:spcPct val="90000"/>
            </a:lnSpc>
            <a:spcBef>
              <a:spcPct val="0"/>
            </a:spcBef>
            <a:spcAft>
              <a:spcPct val="35000"/>
            </a:spcAft>
            <a:buNone/>
          </a:pPr>
          <a:r>
            <a:rPr lang="en-US" sz="2300" kern="1200" dirty="0">
              <a:ea typeface="Verdana" panose="020B0604030504040204" pitchFamily="34" charset="0"/>
              <a:cs typeface="Verdana" panose="020B0604030504040204" pitchFamily="34" charset="0"/>
            </a:rPr>
            <a:t>What </a:t>
          </a:r>
          <a:endParaRPr lang="en-US" sz="2300" kern="1200" dirty="0"/>
        </a:p>
        <a:p>
          <a:pPr marL="171450" lvl="1" indent="-171450" algn="l" defTabSz="800100">
            <a:lnSpc>
              <a:spcPct val="90000"/>
            </a:lnSpc>
            <a:spcBef>
              <a:spcPct val="0"/>
            </a:spcBef>
            <a:spcAft>
              <a:spcPct val="15000"/>
            </a:spcAft>
            <a:buChar char="•"/>
          </a:pPr>
          <a:r>
            <a:rPr lang="en-US" sz="1800" kern="1200" dirty="0">
              <a:solidFill>
                <a:schemeClr val="bg1"/>
              </a:solidFill>
              <a:ea typeface="Verdana" panose="020B0604030504040204" pitchFamily="34" charset="0"/>
              <a:cs typeface="Verdana" panose="020B0604030504040204" pitchFamily="34" charset="0"/>
            </a:rPr>
            <a:t>Communicate direction &amp; progress toward the vision for a solution or initiative, and measures progress against that vision through achieving the stakeholders’ desired outcome</a:t>
          </a:r>
          <a:endParaRPr lang="en-US" sz="1800" kern="1200" dirty="0">
            <a:solidFill>
              <a:schemeClr val="bg1"/>
            </a:solidFill>
          </a:endParaRPr>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7630" rIns="163576" bIns="87630" numCol="1" spcCol="1270" anchor="t" anchorCtr="0">
          <a:noAutofit/>
        </a:bodyPr>
        <a:lstStyle/>
        <a:p>
          <a:pPr marL="0" lvl="0" indent="0" algn="l" defTabSz="1022350">
            <a:lnSpc>
              <a:spcPct val="90000"/>
            </a:lnSpc>
            <a:spcBef>
              <a:spcPct val="0"/>
            </a:spcBef>
            <a:spcAft>
              <a:spcPct val="35000"/>
            </a:spcAft>
            <a:buNone/>
          </a:pPr>
          <a:r>
            <a:rPr lang="en-US" sz="2300" kern="1200" dirty="0"/>
            <a:t>When</a:t>
          </a:r>
        </a:p>
        <a:p>
          <a:pPr marL="171450" lvl="1" indent="-171450" algn="l" defTabSz="800100">
            <a:lnSpc>
              <a:spcPct val="90000"/>
            </a:lnSpc>
            <a:spcBef>
              <a:spcPct val="0"/>
            </a:spcBef>
            <a:spcAft>
              <a:spcPct val="15000"/>
            </a:spcAft>
            <a:buChar char="•"/>
          </a:pPr>
          <a:r>
            <a:rPr lang="en-US" sz="1800" kern="1200" dirty="0"/>
            <a:t>Create early, revisit often</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7630" rIns="163576" bIns="87630" numCol="1" spcCol="1270" anchor="t" anchorCtr="0">
          <a:noAutofit/>
        </a:bodyPr>
        <a:lstStyle/>
        <a:p>
          <a:pPr marL="0" lvl="0" indent="0" algn="l" defTabSz="1022350">
            <a:lnSpc>
              <a:spcPct val="90000"/>
            </a:lnSpc>
            <a:spcBef>
              <a:spcPct val="0"/>
            </a:spcBef>
            <a:spcAft>
              <a:spcPct val="35000"/>
            </a:spcAft>
            <a:buNone/>
          </a:pPr>
          <a:r>
            <a:rPr lang="en-US" sz="2300" kern="1200" dirty="0"/>
            <a:t>Why</a:t>
          </a:r>
        </a:p>
        <a:p>
          <a:pPr marL="171450" lvl="1" indent="-171450" algn="l" defTabSz="800100">
            <a:lnSpc>
              <a:spcPct val="90000"/>
            </a:lnSpc>
            <a:spcBef>
              <a:spcPct val="0"/>
            </a:spcBef>
            <a:spcAft>
              <a:spcPct val="15000"/>
            </a:spcAft>
            <a:buChar char="•"/>
          </a:pPr>
          <a:r>
            <a:rPr lang="en-US" sz="1800" kern="1200" dirty="0"/>
            <a:t>Communication tool to align stakeholders on terminology &amp; expectations</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7630" rIns="163576" bIns="87630" numCol="1" spcCol="1270" anchor="t" anchorCtr="0">
          <a:noAutofit/>
        </a:bodyPr>
        <a:lstStyle/>
        <a:p>
          <a:pPr marL="0" lvl="0" indent="0" algn="l" defTabSz="1022350">
            <a:lnSpc>
              <a:spcPct val="90000"/>
            </a:lnSpc>
            <a:spcBef>
              <a:spcPct val="0"/>
            </a:spcBef>
            <a:spcAft>
              <a:spcPct val="35000"/>
            </a:spcAft>
            <a:buNone/>
          </a:pPr>
          <a:r>
            <a:rPr lang="en-US" sz="2300" kern="1200" dirty="0"/>
            <a:t>Watch out</a:t>
          </a:r>
        </a:p>
        <a:p>
          <a:pPr marL="171450" lvl="1" indent="-171450" algn="l" defTabSz="800100">
            <a:lnSpc>
              <a:spcPct val="90000"/>
            </a:lnSpc>
            <a:spcBef>
              <a:spcPct val="0"/>
            </a:spcBef>
            <a:spcAft>
              <a:spcPct val="15000"/>
            </a:spcAft>
            <a:buChar char="•"/>
          </a:pPr>
          <a:r>
            <a:rPr lang="en-US" sz="1800" kern="1200" dirty="0"/>
            <a:t>Not a commitment – meant to show sequence</a:t>
          </a:r>
        </a:p>
        <a:p>
          <a:pPr marL="171450" lvl="1" indent="-171450" algn="l" defTabSz="800100">
            <a:lnSpc>
              <a:spcPct val="90000"/>
            </a:lnSpc>
            <a:spcBef>
              <a:spcPct val="0"/>
            </a:spcBef>
            <a:spcAft>
              <a:spcPct val="15000"/>
            </a:spcAft>
            <a:buChar char="•"/>
          </a:pPr>
          <a:r>
            <a:rPr lang="en-US" sz="1800" kern="1200" dirty="0"/>
            <a:t>Not a list of features – should be about meeting customer needs</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ea typeface="Verdana" panose="020B0604030504040204" pitchFamily="34" charset="0"/>
              <a:cs typeface="Verdana" panose="020B0604030504040204" pitchFamily="34" charset="0"/>
            </a:rPr>
            <a:t>What </a:t>
          </a:r>
          <a:endParaRPr lang="en-US" sz="2200" kern="1200" dirty="0"/>
        </a:p>
        <a:p>
          <a:pPr marL="171450" lvl="1" indent="-171450" algn="l" defTabSz="755650">
            <a:lnSpc>
              <a:spcPct val="90000"/>
            </a:lnSpc>
            <a:spcBef>
              <a:spcPct val="0"/>
            </a:spcBef>
            <a:spcAft>
              <a:spcPct val="15000"/>
            </a:spcAft>
            <a:buChar char="•"/>
          </a:pPr>
          <a:r>
            <a:rPr lang="en-US" sz="1700" kern="1200" dirty="0">
              <a:solidFill>
                <a:schemeClr val="bg1"/>
              </a:solidFill>
              <a:ea typeface="Verdana" panose="020B0604030504040204" pitchFamily="34" charset="0"/>
              <a:cs typeface="Verdana" panose="020B0604030504040204" pitchFamily="34" charset="0"/>
            </a:rPr>
            <a:t>Representation of the stream of activities required to deliver a product or service to an internal or external customer</a:t>
          </a:r>
          <a:endParaRPr lang="en-US" sz="1700" kern="1200" dirty="0">
            <a:solidFill>
              <a:schemeClr val="bg1"/>
            </a:solidFill>
          </a:endParaRPr>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When</a:t>
          </a:r>
        </a:p>
        <a:p>
          <a:pPr marL="171450" lvl="1" indent="-171450" algn="l" defTabSz="755650">
            <a:lnSpc>
              <a:spcPct val="90000"/>
            </a:lnSpc>
            <a:spcBef>
              <a:spcPct val="0"/>
            </a:spcBef>
            <a:spcAft>
              <a:spcPct val="15000"/>
            </a:spcAft>
            <a:buChar char="•"/>
          </a:pPr>
          <a:r>
            <a:rPr lang="en-US" sz="1700" kern="1200" dirty="0"/>
            <a:t>Determining which part of the process to improve</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Why</a:t>
          </a:r>
        </a:p>
        <a:p>
          <a:pPr marL="171450" lvl="1" indent="-171450" algn="l" defTabSz="755650">
            <a:lnSpc>
              <a:spcPct val="90000"/>
            </a:lnSpc>
            <a:spcBef>
              <a:spcPct val="0"/>
            </a:spcBef>
            <a:spcAft>
              <a:spcPct val="15000"/>
            </a:spcAft>
            <a:buChar char="•"/>
          </a:pPr>
          <a:r>
            <a:rPr lang="en-US" sz="1700" kern="1200" dirty="0"/>
            <a:t>Shared understanding of process waste &amp; bottlenecks</a:t>
          </a:r>
        </a:p>
        <a:p>
          <a:pPr marL="171450" lvl="1" indent="-171450" algn="l" defTabSz="755650">
            <a:lnSpc>
              <a:spcPct val="90000"/>
            </a:lnSpc>
            <a:spcBef>
              <a:spcPct val="0"/>
            </a:spcBef>
            <a:spcAft>
              <a:spcPct val="15000"/>
            </a:spcAft>
            <a:buChar char="•"/>
          </a:pPr>
          <a:r>
            <a:rPr lang="en-US" sz="1700" kern="1200" dirty="0"/>
            <a:t>Blueprint for implementing improvement</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Watch out</a:t>
          </a:r>
        </a:p>
        <a:p>
          <a:pPr marL="171450" lvl="1" indent="-171450" algn="l" defTabSz="755650">
            <a:lnSpc>
              <a:spcPct val="90000"/>
            </a:lnSpc>
            <a:spcBef>
              <a:spcPct val="0"/>
            </a:spcBef>
            <a:spcAft>
              <a:spcPct val="15000"/>
            </a:spcAft>
            <a:buChar char="•"/>
          </a:pPr>
          <a:r>
            <a:rPr lang="en-US" sz="1700" kern="1200" dirty="0"/>
            <a:t>This is a </a:t>
          </a:r>
          <a:r>
            <a:rPr lang="en-US" sz="1700" i="1" kern="1200" dirty="0"/>
            <a:t>process </a:t>
          </a:r>
          <a:r>
            <a:rPr lang="en-US" sz="1700" i="0" kern="1200" dirty="0"/>
            <a:t>improvement technique - not</a:t>
          </a:r>
          <a:r>
            <a:rPr lang="en-US" sz="1700" kern="1200" dirty="0"/>
            <a:t> external customer journeys</a:t>
          </a:r>
        </a:p>
        <a:p>
          <a:pPr marL="171450" lvl="1" indent="-171450" algn="l" defTabSz="755650">
            <a:lnSpc>
              <a:spcPct val="90000"/>
            </a:lnSpc>
            <a:spcBef>
              <a:spcPct val="0"/>
            </a:spcBef>
            <a:spcAft>
              <a:spcPct val="15000"/>
            </a:spcAft>
            <a:buChar char="•"/>
          </a:pPr>
          <a:r>
            <a:rPr lang="en-US" sz="1700" kern="1200" dirty="0"/>
            <a:t>Don’t make it perfect – good enough to see where to make the next improvement</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ea typeface="Verdana" panose="020B0604030504040204" pitchFamily="34" charset="0"/>
              <a:cs typeface="Verdana" panose="020B0604030504040204" pitchFamily="34" charset="0"/>
            </a:rPr>
            <a:t>What </a:t>
          </a:r>
          <a:endParaRPr lang="en-US" sz="2200" kern="1200" dirty="0"/>
        </a:p>
        <a:p>
          <a:pPr marL="171450" lvl="1" indent="-171450" algn="l" defTabSz="755650">
            <a:lnSpc>
              <a:spcPct val="90000"/>
            </a:lnSpc>
            <a:spcBef>
              <a:spcPct val="0"/>
            </a:spcBef>
            <a:spcAft>
              <a:spcPct val="15000"/>
            </a:spcAft>
            <a:buChar char="•"/>
          </a:pPr>
          <a:r>
            <a:rPr lang="en-US" sz="1700" kern="1200" dirty="0">
              <a:solidFill>
                <a:schemeClr val="bg1"/>
              </a:solidFill>
              <a:ea typeface="Verdana" panose="020B0604030504040204" pitchFamily="34" charset="0"/>
              <a:cs typeface="Verdana" panose="020B0604030504040204" pitchFamily="34" charset="0"/>
            </a:rPr>
            <a:t>Games to encourage participants to collaborate in building a joint understanding of a problem or solution</a:t>
          </a:r>
          <a:endParaRPr lang="en-US" sz="1700" kern="1200" dirty="0">
            <a:solidFill>
              <a:schemeClr val="bg1"/>
            </a:solidFill>
          </a:endParaRPr>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When</a:t>
          </a:r>
        </a:p>
        <a:p>
          <a:pPr marL="171450" lvl="1" indent="-171450" algn="l" defTabSz="755650">
            <a:lnSpc>
              <a:spcPct val="90000"/>
            </a:lnSpc>
            <a:spcBef>
              <a:spcPct val="0"/>
            </a:spcBef>
            <a:spcAft>
              <a:spcPct val="15000"/>
            </a:spcAft>
            <a:buChar char="•"/>
          </a:pPr>
          <a:r>
            <a:rPr lang="en-US" sz="1700" kern="1200" dirty="0"/>
            <a:t>Prioritization, elicitation, when you need buy-in from people, or when things feel stale</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Why</a:t>
          </a:r>
        </a:p>
        <a:p>
          <a:pPr marL="171450" lvl="1" indent="-171450" algn="l" defTabSz="755650">
            <a:lnSpc>
              <a:spcPct val="90000"/>
            </a:lnSpc>
            <a:spcBef>
              <a:spcPct val="0"/>
            </a:spcBef>
            <a:spcAft>
              <a:spcPct val="15000"/>
            </a:spcAft>
            <a:buChar char="•"/>
          </a:pPr>
          <a:r>
            <a:rPr lang="en-US" sz="1700" kern="1200" dirty="0"/>
            <a:t>Gain shared understanding</a:t>
          </a:r>
        </a:p>
        <a:p>
          <a:pPr marL="171450" lvl="1" indent="-171450" algn="l" defTabSz="755650">
            <a:lnSpc>
              <a:spcPct val="90000"/>
            </a:lnSpc>
            <a:spcBef>
              <a:spcPct val="0"/>
            </a:spcBef>
            <a:spcAft>
              <a:spcPct val="15000"/>
            </a:spcAft>
            <a:buChar char="•"/>
          </a:pPr>
          <a:r>
            <a:rPr lang="en-US" sz="1700" kern="1200" dirty="0"/>
            <a:t>Encourage creative thinking</a:t>
          </a:r>
        </a:p>
        <a:p>
          <a:pPr marL="171450" lvl="1" indent="-171450" algn="l" defTabSz="755650">
            <a:lnSpc>
              <a:spcPct val="90000"/>
            </a:lnSpc>
            <a:spcBef>
              <a:spcPct val="0"/>
            </a:spcBef>
            <a:spcAft>
              <a:spcPct val="15000"/>
            </a:spcAft>
            <a:buChar char="•"/>
          </a:pPr>
          <a:r>
            <a:rPr lang="en-US" sz="1700" kern="1200" dirty="0"/>
            <a:t>Can show hidden assumptions</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Watch out</a:t>
          </a:r>
        </a:p>
        <a:p>
          <a:pPr marL="171450" lvl="1" indent="-171450" algn="l" defTabSz="755650">
            <a:lnSpc>
              <a:spcPct val="90000"/>
            </a:lnSpc>
            <a:spcBef>
              <a:spcPct val="0"/>
            </a:spcBef>
            <a:spcAft>
              <a:spcPct val="15000"/>
            </a:spcAft>
            <a:buChar char="•"/>
          </a:pPr>
          <a:r>
            <a:rPr lang="en-US" sz="1700" kern="1200" dirty="0"/>
            <a:t>Not a good fit for some personalities &amp; cultures</a:t>
          </a:r>
        </a:p>
        <a:p>
          <a:pPr marL="171450" lvl="1" indent="-171450" algn="l" defTabSz="755650">
            <a:lnSpc>
              <a:spcPct val="90000"/>
            </a:lnSpc>
            <a:spcBef>
              <a:spcPct val="0"/>
            </a:spcBef>
            <a:spcAft>
              <a:spcPct val="15000"/>
            </a:spcAft>
            <a:buChar char="•"/>
          </a:pPr>
          <a:r>
            <a:rPr lang="en-US" sz="1700" kern="1200" dirty="0"/>
            <a:t>Can be perceived as unproductive – </a:t>
          </a:r>
          <a:r>
            <a:rPr lang="en-US" sz="1700" kern="1200" dirty="0">
              <a:sym typeface="Wingdings" panose="05000000000000000000" pitchFamily="2" charset="2"/>
            </a:rPr>
            <a:t>be clear about objectives &amp; outcomes</a:t>
          </a:r>
          <a:endParaRPr lang="en-US" sz="1700" kern="1200" dirty="0"/>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7E838-1F76-4730-8706-5720790510EC}">
      <dsp:nvSpPr>
        <dsp:cNvPr id="0" name=""/>
        <dsp:cNvSpPr/>
      </dsp:nvSpPr>
      <dsp:spPr>
        <a:xfrm rot="10800000">
          <a:off x="2319571" y="1631"/>
          <a:ext cx="7819288" cy="140020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dirty="0">
              <a:ea typeface="Verdana" panose="020B0604030504040204" pitchFamily="34" charset="0"/>
              <a:cs typeface="Verdana" panose="020B0604030504040204" pitchFamily="34" charset="0"/>
            </a:rPr>
            <a:t>What </a:t>
          </a:r>
          <a:endParaRPr lang="en-US" sz="2600" kern="1200" dirty="0"/>
        </a:p>
        <a:p>
          <a:pPr marL="228600" lvl="1" indent="-228600" algn="l" defTabSz="889000">
            <a:lnSpc>
              <a:spcPct val="90000"/>
            </a:lnSpc>
            <a:spcBef>
              <a:spcPct val="0"/>
            </a:spcBef>
            <a:spcAft>
              <a:spcPct val="15000"/>
            </a:spcAft>
            <a:buChar char="•"/>
          </a:pPr>
          <a:r>
            <a:rPr lang="en-US" sz="2000" kern="1200" dirty="0">
              <a:solidFill>
                <a:schemeClr val="bg1"/>
              </a:solidFill>
              <a:ea typeface="Verdana" panose="020B0604030504040204" pitchFamily="34" charset="0"/>
              <a:cs typeface="Verdana" panose="020B0604030504040204" pitchFamily="34" charset="0"/>
            </a:rPr>
            <a:t>Assists in creating understanding of product functionality, the flow of usage, and to assist with prioritizing product delivery </a:t>
          </a:r>
          <a:endParaRPr lang="en-US" sz="2000" kern="1200" dirty="0">
            <a:solidFill>
              <a:schemeClr val="bg1"/>
            </a:solidFill>
          </a:endParaRPr>
        </a:p>
      </dsp:txBody>
      <dsp:txXfrm rot="10800000">
        <a:off x="2669622" y="1631"/>
        <a:ext cx="7469237" cy="1400205"/>
      </dsp:txXfrm>
    </dsp:sp>
    <dsp:sp modelId="{6CB96ECE-AD5B-4C1D-B1CD-F04D9B2028F5}">
      <dsp:nvSpPr>
        <dsp:cNvPr id="0" name=""/>
        <dsp:cNvSpPr/>
      </dsp:nvSpPr>
      <dsp:spPr>
        <a:xfrm>
          <a:off x="1619468" y="1631"/>
          <a:ext cx="1400205" cy="14002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7E1CD-4BA9-499D-B8C9-0378DE78B86C}">
      <dsp:nvSpPr>
        <dsp:cNvPr id="0" name=""/>
        <dsp:cNvSpPr/>
      </dsp:nvSpPr>
      <dsp:spPr>
        <a:xfrm rot="10800000">
          <a:off x="2319571" y="1819808"/>
          <a:ext cx="7819288" cy="1400205"/>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dirty="0"/>
            <a:t>When</a:t>
          </a:r>
        </a:p>
        <a:p>
          <a:pPr marL="228600" lvl="1" indent="-228600" algn="l" defTabSz="889000">
            <a:lnSpc>
              <a:spcPct val="90000"/>
            </a:lnSpc>
            <a:spcBef>
              <a:spcPct val="0"/>
            </a:spcBef>
            <a:spcAft>
              <a:spcPct val="15000"/>
            </a:spcAft>
            <a:buChar char="•"/>
          </a:pPr>
          <a:r>
            <a:rPr lang="en-US" sz="2000" kern="1200" dirty="0"/>
            <a:t>Create when beginning to implement a solution</a:t>
          </a:r>
        </a:p>
        <a:p>
          <a:pPr marL="228600" lvl="1" indent="-228600" algn="l" defTabSz="889000">
            <a:lnSpc>
              <a:spcPct val="90000"/>
            </a:lnSpc>
            <a:spcBef>
              <a:spcPct val="0"/>
            </a:spcBef>
            <a:spcAft>
              <a:spcPct val="15000"/>
            </a:spcAft>
            <a:buChar char="•"/>
          </a:pPr>
          <a:r>
            <a:rPr lang="en-US" sz="2000" kern="1200" dirty="0"/>
            <a:t>Revisit to keep the “why” in mind</a:t>
          </a:r>
        </a:p>
      </dsp:txBody>
      <dsp:txXfrm rot="10800000">
        <a:off x="2669622" y="1819808"/>
        <a:ext cx="7469237" cy="1400205"/>
      </dsp:txXfrm>
    </dsp:sp>
    <dsp:sp modelId="{09963E48-190F-4F04-B1DF-96708DD2EA2C}">
      <dsp:nvSpPr>
        <dsp:cNvPr id="0" name=""/>
        <dsp:cNvSpPr/>
      </dsp:nvSpPr>
      <dsp:spPr>
        <a:xfrm>
          <a:off x="1619468" y="1819808"/>
          <a:ext cx="1400205" cy="14002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79DFA-4C41-40D1-BEF5-72722868517C}">
      <dsp:nvSpPr>
        <dsp:cNvPr id="0" name=""/>
        <dsp:cNvSpPr/>
      </dsp:nvSpPr>
      <dsp:spPr>
        <a:xfrm rot="10800000">
          <a:off x="2319571" y="3637985"/>
          <a:ext cx="7819288" cy="1400205"/>
        </a:xfrm>
        <a:prstGeom prst="homePlat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dirty="0"/>
            <a:t>Why</a:t>
          </a:r>
        </a:p>
        <a:p>
          <a:pPr marL="228600" lvl="1" indent="-228600" algn="l" defTabSz="889000">
            <a:lnSpc>
              <a:spcPct val="90000"/>
            </a:lnSpc>
            <a:spcBef>
              <a:spcPct val="0"/>
            </a:spcBef>
            <a:spcAft>
              <a:spcPct val="15000"/>
            </a:spcAft>
            <a:buChar char="•"/>
          </a:pPr>
          <a:r>
            <a:rPr lang="en-US" sz="2000" kern="1200" dirty="0"/>
            <a:t>Provide larger context to avoid getting lost in details</a:t>
          </a:r>
        </a:p>
        <a:p>
          <a:pPr marL="228600" lvl="1" indent="-228600" algn="l" defTabSz="889000">
            <a:lnSpc>
              <a:spcPct val="90000"/>
            </a:lnSpc>
            <a:spcBef>
              <a:spcPct val="0"/>
            </a:spcBef>
            <a:spcAft>
              <a:spcPct val="15000"/>
            </a:spcAft>
            <a:buChar char="•"/>
          </a:pPr>
          <a:r>
            <a:rPr lang="en-US" sz="2000" kern="1200" dirty="0"/>
            <a:t>Helps maintain customer focus</a:t>
          </a:r>
        </a:p>
      </dsp:txBody>
      <dsp:txXfrm rot="10800000">
        <a:off x="2669622" y="3637985"/>
        <a:ext cx="7469237" cy="1400205"/>
      </dsp:txXfrm>
    </dsp:sp>
    <dsp:sp modelId="{E96E5989-FA75-44E3-8E7B-63460C6973DB}">
      <dsp:nvSpPr>
        <dsp:cNvPr id="0" name=""/>
        <dsp:cNvSpPr/>
      </dsp:nvSpPr>
      <dsp:spPr>
        <a:xfrm>
          <a:off x="1619468" y="3637985"/>
          <a:ext cx="1400205" cy="140020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D5409-1377-4D94-8F23-234A1A8D19CD}">
      <dsp:nvSpPr>
        <dsp:cNvPr id="0" name=""/>
        <dsp:cNvSpPr/>
      </dsp:nvSpPr>
      <dsp:spPr>
        <a:xfrm rot="10800000">
          <a:off x="2319571" y="5456163"/>
          <a:ext cx="7819288" cy="140020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452"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dirty="0"/>
            <a:t>Watch out</a:t>
          </a:r>
        </a:p>
        <a:p>
          <a:pPr marL="228600" lvl="1" indent="-228600" algn="l" defTabSz="889000">
            <a:lnSpc>
              <a:spcPct val="90000"/>
            </a:lnSpc>
            <a:spcBef>
              <a:spcPct val="0"/>
            </a:spcBef>
            <a:spcAft>
              <a:spcPct val="15000"/>
            </a:spcAft>
            <a:buChar char="•"/>
          </a:pPr>
          <a:r>
            <a:rPr lang="en-US" sz="2000" kern="1200" dirty="0"/>
            <a:t>Doesn’t naturally show dependencies</a:t>
          </a:r>
        </a:p>
        <a:p>
          <a:pPr marL="228600" lvl="1" indent="-228600" algn="l" defTabSz="889000">
            <a:lnSpc>
              <a:spcPct val="90000"/>
            </a:lnSpc>
            <a:spcBef>
              <a:spcPct val="0"/>
            </a:spcBef>
            <a:spcAft>
              <a:spcPct val="15000"/>
            </a:spcAft>
            <a:buChar char="•"/>
          </a:pPr>
          <a:r>
            <a:rPr lang="en-US" sz="2000" kern="1200" dirty="0"/>
            <a:t>Best for process-oriented contexts</a:t>
          </a:r>
        </a:p>
      </dsp:txBody>
      <dsp:txXfrm rot="10800000">
        <a:off x="2669622" y="5456163"/>
        <a:ext cx="7469237" cy="1400205"/>
      </dsp:txXfrm>
    </dsp:sp>
    <dsp:sp modelId="{4317A5F5-6D3F-4165-AB19-258BF4B975CC}">
      <dsp:nvSpPr>
        <dsp:cNvPr id="0" name=""/>
        <dsp:cNvSpPr/>
      </dsp:nvSpPr>
      <dsp:spPr>
        <a:xfrm>
          <a:off x="1619468" y="5456163"/>
          <a:ext cx="1400205" cy="14002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998615-BD1B-459E-99D1-3D86235A6091}" type="datetimeFigureOut">
              <a:rPr lang="en-US" smtClean="0"/>
              <a:t>8/25/2021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5E6FA-8435-4686-99DC-1CD24DEFE7B5}" type="slidenum">
              <a:rPr lang="en-US" smtClean="0"/>
              <a:t>‹#›</a:t>
            </a:fld>
            <a:endParaRPr lang="en-US"/>
          </a:p>
        </p:txBody>
      </p:sp>
    </p:spTree>
    <p:extLst>
      <p:ext uri="{BB962C8B-B14F-4D97-AF65-F5344CB8AC3E}">
        <p14:creationId xmlns:p14="http://schemas.microsoft.com/office/powerpoint/2010/main" val="70614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Progressive has 37,000 people, surpassed $30B in revenue in 2018.</a:t>
            </a:r>
          </a:p>
          <a:p>
            <a:endParaRPr lang="en-US" dirty="0"/>
          </a:p>
          <a:p>
            <a:r>
              <a:rPr lang="en-US" dirty="0"/>
              <a:t>Started as a developer &amp; was quickly frustrated by lack of clarity on what we were being asked to do &amp; why.</a:t>
            </a:r>
          </a:p>
          <a:p>
            <a:endParaRPr lang="en-US" dirty="0"/>
          </a:p>
          <a:p>
            <a:r>
              <a:rPr lang="en-US" dirty="0"/>
              <a:t>I’ve worked at Progressive for my whole career, but in 2012 I started looking externally.  Since 2014 it’s been my JOB to look externally and bring in the best stuff.</a:t>
            </a:r>
          </a:p>
        </p:txBody>
      </p:sp>
      <p:sp>
        <p:nvSpPr>
          <p:cNvPr id="4" name="Slide Number Placeholder 3"/>
          <p:cNvSpPr>
            <a:spLocks noGrp="1"/>
          </p:cNvSpPr>
          <p:nvPr>
            <p:ph type="sldNum" sz="quarter" idx="10"/>
          </p:nvPr>
        </p:nvSpPr>
        <p:spPr/>
        <p:txBody>
          <a:bodyPr/>
          <a:lstStyle/>
          <a:p>
            <a:fld id="{53DFED84-B918-436A-A1E7-51D129B12BB8}" type="slidenum">
              <a:rPr lang="en-US" smtClean="0"/>
              <a:t>2</a:t>
            </a:fld>
            <a:endParaRPr lang="en-US"/>
          </a:p>
        </p:txBody>
      </p:sp>
    </p:spTree>
    <p:extLst>
      <p:ext uri="{BB962C8B-B14F-4D97-AF65-F5344CB8AC3E}">
        <p14:creationId xmlns:p14="http://schemas.microsoft.com/office/powerpoint/2010/main" val="207107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D55E6FA-8435-4686-99DC-1CD24DEFE7B5}" type="slidenum">
              <a:rPr lang="en-US" smtClean="0"/>
              <a:t>11</a:t>
            </a:fld>
            <a:endParaRPr lang="en-US"/>
          </a:p>
        </p:txBody>
      </p:sp>
    </p:spTree>
    <p:extLst>
      <p:ext uri="{BB962C8B-B14F-4D97-AF65-F5344CB8AC3E}">
        <p14:creationId xmlns:p14="http://schemas.microsoft.com/office/powerpoint/2010/main" val="55357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Value Stream Mapping is a concept from Lean Manufacturing</a:t>
            </a:r>
          </a:p>
        </p:txBody>
      </p:sp>
      <p:sp>
        <p:nvSpPr>
          <p:cNvPr id="4" name="Slide Number Placeholder 3"/>
          <p:cNvSpPr>
            <a:spLocks noGrp="1"/>
          </p:cNvSpPr>
          <p:nvPr>
            <p:ph type="sldNum" sz="quarter" idx="5"/>
          </p:nvPr>
        </p:nvSpPr>
        <p:spPr/>
        <p:txBody>
          <a:bodyPr/>
          <a:lstStyle/>
          <a:p>
            <a:fld id="{5D55E6FA-8435-4686-99DC-1CD24DEFE7B5}" type="slidenum">
              <a:rPr lang="en-US" smtClean="0"/>
              <a:t>15</a:t>
            </a:fld>
            <a:endParaRPr lang="en-US"/>
          </a:p>
        </p:txBody>
      </p:sp>
    </p:spTree>
    <p:extLst>
      <p:ext uri="{BB962C8B-B14F-4D97-AF65-F5344CB8AC3E}">
        <p14:creationId xmlns:p14="http://schemas.microsoft.com/office/powerpoint/2010/main" val="159501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Likely a lot of stakeholders – may need multiple sessions</a:t>
            </a:r>
          </a:p>
          <a:p>
            <a:r>
              <a:rPr lang="en-US" dirty="0"/>
              <a:t>Tread lightly - </a:t>
            </a:r>
            <a:r>
              <a:rPr lang="en-US" sz="1200" dirty="0">
                <a:solidFill>
                  <a:srgbClr val="FFFFFF"/>
                </a:solidFill>
              </a:rPr>
              <a:t>Questioning today’s world and identifying “waste” can bring defensiveness, fear, uncertainty</a:t>
            </a:r>
          </a:p>
          <a:p>
            <a:r>
              <a:rPr lang="en-US" sz="1200" dirty="0">
                <a:solidFill>
                  <a:srgbClr val="FFFFFF"/>
                </a:solidFill>
              </a:rPr>
              <a:t>Start with paper, then transfer to electronic format</a:t>
            </a:r>
          </a:p>
          <a:p>
            <a:r>
              <a:rPr lang="en-US" sz="1200" dirty="0">
                <a:solidFill>
                  <a:srgbClr val="FFFFFF"/>
                </a:solidFill>
              </a:rPr>
              <a:t>  Don’t add waste by Over-processing in Visio</a:t>
            </a:r>
            <a:endParaRPr lang="en-US" dirty="0"/>
          </a:p>
        </p:txBody>
      </p:sp>
      <p:sp>
        <p:nvSpPr>
          <p:cNvPr id="4" name="Slide Number Placeholder 3"/>
          <p:cNvSpPr>
            <a:spLocks noGrp="1"/>
          </p:cNvSpPr>
          <p:nvPr>
            <p:ph type="sldNum" sz="quarter" idx="5"/>
          </p:nvPr>
        </p:nvSpPr>
        <p:spPr/>
        <p:txBody>
          <a:bodyPr/>
          <a:lstStyle/>
          <a:p>
            <a:fld id="{5D55E6FA-8435-4686-99DC-1CD24DEFE7B5}" type="slidenum">
              <a:rPr lang="en-US" smtClean="0"/>
              <a:t>16</a:t>
            </a:fld>
            <a:endParaRPr lang="en-US"/>
          </a:p>
        </p:txBody>
      </p:sp>
    </p:spTree>
    <p:extLst>
      <p:ext uri="{BB962C8B-B14F-4D97-AF65-F5344CB8AC3E}">
        <p14:creationId xmlns:p14="http://schemas.microsoft.com/office/powerpoint/2010/main" val="209726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Collaborative Games themselves are a technique in BABOK V3.  That centers on elicitation.  But there’s a specific game called “35” that helps with prioritization</a:t>
            </a:r>
          </a:p>
        </p:txBody>
      </p:sp>
      <p:sp>
        <p:nvSpPr>
          <p:cNvPr id="4" name="Slide Number Placeholder 3"/>
          <p:cNvSpPr>
            <a:spLocks noGrp="1"/>
          </p:cNvSpPr>
          <p:nvPr>
            <p:ph type="sldNum" sz="quarter" idx="5"/>
          </p:nvPr>
        </p:nvSpPr>
        <p:spPr/>
        <p:txBody>
          <a:bodyPr/>
          <a:lstStyle/>
          <a:p>
            <a:fld id="{5D55E6FA-8435-4686-99DC-1CD24DEFE7B5}" type="slidenum">
              <a:rPr lang="en-US" smtClean="0"/>
              <a:t>18</a:t>
            </a:fld>
            <a:endParaRPr lang="en-US"/>
          </a:p>
        </p:txBody>
      </p:sp>
    </p:spTree>
    <p:extLst>
      <p:ext uri="{BB962C8B-B14F-4D97-AF65-F5344CB8AC3E}">
        <p14:creationId xmlns:p14="http://schemas.microsoft.com/office/powerpoint/2010/main" val="505267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also help with PRIORITIZATION</a:t>
            </a:r>
          </a:p>
        </p:txBody>
      </p:sp>
      <p:sp>
        <p:nvSpPr>
          <p:cNvPr id="4" name="Slide Number Placeholder 3"/>
          <p:cNvSpPr>
            <a:spLocks noGrp="1"/>
          </p:cNvSpPr>
          <p:nvPr>
            <p:ph type="sldNum" sz="quarter" idx="5"/>
          </p:nvPr>
        </p:nvSpPr>
        <p:spPr/>
        <p:txBody>
          <a:bodyPr/>
          <a:lstStyle/>
          <a:p>
            <a:fld id="{5D55E6FA-8435-4686-99DC-1CD24DEFE7B5}" type="slidenum">
              <a:rPr lang="en-US" smtClean="0"/>
              <a:t>21</a:t>
            </a:fld>
            <a:endParaRPr lang="en-US"/>
          </a:p>
        </p:txBody>
      </p:sp>
    </p:spTree>
    <p:extLst>
      <p:ext uri="{BB962C8B-B14F-4D97-AF65-F5344CB8AC3E}">
        <p14:creationId xmlns:p14="http://schemas.microsoft.com/office/powerpoint/2010/main" val="3956253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IIBA calls this “Story Mapping”.  Others call it “User Story Mapping” and I prefer that so we keep focus on the user and WHY we’re even thinking about this work.</a:t>
            </a:r>
          </a:p>
          <a:p>
            <a:r>
              <a:rPr lang="en-US" sz="1200" dirty="0"/>
              <a:t>Also helps organize &amp; prioritize the work</a:t>
            </a:r>
          </a:p>
          <a:p>
            <a:r>
              <a:rPr lang="en-US" sz="1200" dirty="0"/>
              <a:t>In this section because it helps break down the work into deliverable, useful pieces</a:t>
            </a:r>
          </a:p>
          <a:p>
            <a:r>
              <a:rPr lang="en-US" sz="1200" dirty="0"/>
              <a:t>Other benefits I’ve seen personally:  can output to a workflow tool like TFS or Jira.</a:t>
            </a:r>
          </a:p>
        </p:txBody>
      </p:sp>
      <p:sp>
        <p:nvSpPr>
          <p:cNvPr id="4" name="Slide Number Placeholder 3"/>
          <p:cNvSpPr>
            <a:spLocks noGrp="1"/>
          </p:cNvSpPr>
          <p:nvPr>
            <p:ph type="sldNum" sz="quarter" idx="5"/>
          </p:nvPr>
        </p:nvSpPr>
        <p:spPr/>
        <p:txBody>
          <a:bodyPr/>
          <a:lstStyle/>
          <a:p>
            <a:fld id="{5D55E6FA-8435-4686-99DC-1CD24DEFE7B5}" type="slidenum">
              <a:rPr lang="en-US" smtClean="0"/>
              <a:t>22</a:t>
            </a:fld>
            <a:endParaRPr lang="en-US"/>
          </a:p>
        </p:txBody>
      </p:sp>
    </p:spTree>
    <p:extLst>
      <p:ext uri="{BB962C8B-B14F-4D97-AF65-F5344CB8AC3E}">
        <p14:creationId xmlns:p14="http://schemas.microsoft.com/office/powerpoint/2010/main" val="205119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b="0" baseline="0" dirty="0"/>
              <a:t>Jeff Patton popularized the method of user story mapping in his book “User Story Mapping”</a:t>
            </a:r>
          </a:p>
          <a:p>
            <a:pPr marL="181225" indent="-181225">
              <a:buFont typeface="Arial" panose="020B0604020202020204" pitchFamily="34" charset="0"/>
              <a:buChar char="•"/>
            </a:pPr>
            <a:r>
              <a:rPr lang="en-US" b="0" baseline="0" dirty="0"/>
              <a:t>Patton recommends this five step process</a:t>
            </a:r>
          </a:p>
        </p:txBody>
      </p:sp>
      <p:sp>
        <p:nvSpPr>
          <p:cNvPr id="4" name="Slide Number Placeholder 3"/>
          <p:cNvSpPr>
            <a:spLocks noGrp="1"/>
          </p:cNvSpPr>
          <p:nvPr>
            <p:ph type="sldNum" sz="quarter" idx="10"/>
          </p:nvPr>
        </p:nvSpPr>
        <p:spPr/>
        <p:txBody>
          <a:bodyPr/>
          <a:lstStyle/>
          <a:p>
            <a:fld id="{8052B2E3-A3B0-435C-8DF6-659B9C0FE445}" type="slidenum">
              <a:rPr lang="en-US" smtClean="0"/>
              <a:t>23</a:t>
            </a:fld>
            <a:endParaRPr lang="en-US"/>
          </a:p>
        </p:txBody>
      </p:sp>
    </p:spTree>
    <p:extLst>
      <p:ext uri="{BB962C8B-B14F-4D97-AF65-F5344CB8AC3E}">
        <p14:creationId xmlns:p14="http://schemas.microsoft.com/office/powerpoint/2010/main" val="2672548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52B2E3-A3B0-435C-8DF6-659B9C0FE445}" type="slidenum">
              <a:rPr lang="en-US" smtClean="0"/>
              <a:t>25</a:t>
            </a:fld>
            <a:endParaRPr lang="en-US"/>
          </a:p>
        </p:txBody>
      </p:sp>
    </p:spTree>
    <p:extLst>
      <p:ext uri="{BB962C8B-B14F-4D97-AF65-F5344CB8AC3E}">
        <p14:creationId xmlns:p14="http://schemas.microsoft.com/office/powerpoint/2010/main" val="334880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Just enough</a:t>
            </a:r>
          </a:p>
          <a:p>
            <a:r>
              <a:rPr lang="en-US" sz="1200" dirty="0"/>
              <a:t>Deploy business value sooner</a:t>
            </a:r>
          </a:p>
          <a:p>
            <a:r>
              <a:rPr lang="en-US" sz="1200" dirty="0"/>
              <a:t>Gather validated learning</a:t>
            </a:r>
          </a:p>
        </p:txBody>
      </p:sp>
      <p:sp>
        <p:nvSpPr>
          <p:cNvPr id="4" name="Slide Number Placeholder 3"/>
          <p:cNvSpPr>
            <a:spLocks noGrp="1"/>
          </p:cNvSpPr>
          <p:nvPr>
            <p:ph type="sldNum" sz="quarter" idx="5"/>
          </p:nvPr>
        </p:nvSpPr>
        <p:spPr/>
        <p:txBody>
          <a:bodyPr/>
          <a:lstStyle/>
          <a:p>
            <a:fld id="{5D55E6FA-8435-4686-99DC-1CD24DEFE7B5}" type="slidenum">
              <a:rPr lang="en-US" smtClean="0"/>
              <a:t>27</a:t>
            </a:fld>
            <a:endParaRPr lang="en-US"/>
          </a:p>
        </p:txBody>
      </p:sp>
    </p:spTree>
    <p:extLst>
      <p:ext uri="{BB962C8B-B14F-4D97-AF65-F5344CB8AC3E}">
        <p14:creationId xmlns:p14="http://schemas.microsoft.com/office/powerpoint/2010/main" val="3438099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r>
              <a:rPr lang="en-US" dirty="0"/>
              <a:t>Producing MVPs is not releasing things that aren’t up to your company’s standards.  And don’t release something that’s halfway done, for example assuming someone will pay off technical debt later.</a:t>
            </a:r>
          </a:p>
          <a:p>
            <a:r>
              <a:rPr lang="en-US" dirty="0"/>
              <a:t>Minimum doesn’t mean the absolute least you can do.  Minimum means just enough, while still acceptable.</a:t>
            </a:r>
          </a:p>
          <a:p>
            <a:endParaRPr lang="en-US" dirty="0"/>
          </a:p>
          <a:p>
            <a:r>
              <a:rPr lang="en-US" dirty="0"/>
              <a:t>MVPs are also not delivering 100% of planned scope, spread over multiple releases or phases.  Incremental delivery is still good because you’re getting value sooner.</a:t>
            </a:r>
          </a:p>
          <a:p>
            <a:r>
              <a:rPr lang="en-US" dirty="0"/>
              <a:t>In this case, the team isn’t adjusting what they’re doing based on validated learning, and this also isn’t MVP.</a:t>
            </a:r>
          </a:p>
        </p:txBody>
      </p:sp>
      <p:sp>
        <p:nvSpPr>
          <p:cNvPr id="4" name="Slide Number Placeholder 3"/>
          <p:cNvSpPr>
            <a:spLocks noGrp="1"/>
          </p:cNvSpPr>
          <p:nvPr>
            <p:ph type="sldNum" sz="quarter" idx="10"/>
          </p:nvPr>
        </p:nvSpPr>
        <p:spPr/>
        <p:txBody>
          <a:bodyPr/>
          <a:lstStyle/>
          <a:p>
            <a:fld id="{AD14703A-8415-476E-A8F6-DA7A480FE5E9}" type="slidenum">
              <a:rPr lang="en-US" smtClean="0"/>
              <a:t>29</a:t>
            </a:fld>
            <a:endParaRPr lang="en-US"/>
          </a:p>
        </p:txBody>
      </p:sp>
    </p:spTree>
    <p:extLst>
      <p:ext uri="{BB962C8B-B14F-4D97-AF65-F5344CB8AC3E}">
        <p14:creationId xmlns:p14="http://schemas.microsoft.com/office/powerpoint/2010/main" val="218658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10 techniques in less than an hour, we’re not going in depth with any of them.</a:t>
            </a:r>
          </a:p>
          <a:p>
            <a:r>
              <a:rPr lang="en-US" dirty="0"/>
              <a:t>Giving you resources for more info with each.</a:t>
            </a:r>
          </a:p>
          <a:p>
            <a:r>
              <a:rPr lang="en-US" dirty="0"/>
              <a:t>What, when, why, watch out, and resources.</a:t>
            </a:r>
          </a:p>
        </p:txBody>
      </p:sp>
      <p:sp>
        <p:nvSpPr>
          <p:cNvPr id="4" name="Slide Number Placeholder 3"/>
          <p:cNvSpPr>
            <a:spLocks noGrp="1"/>
          </p:cNvSpPr>
          <p:nvPr>
            <p:ph type="sldNum" sz="quarter" idx="5"/>
          </p:nvPr>
        </p:nvSpPr>
        <p:spPr/>
        <p:txBody>
          <a:bodyPr/>
          <a:lstStyle/>
          <a:p>
            <a:fld id="{5D55E6FA-8435-4686-99DC-1CD24DEFE7B5}" type="slidenum">
              <a:rPr lang="en-US" smtClean="0"/>
              <a:t>3</a:t>
            </a:fld>
            <a:endParaRPr lang="en-US"/>
          </a:p>
        </p:txBody>
      </p:sp>
    </p:spTree>
    <p:extLst>
      <p:ext uri="{BB962C8B-B14F-4D97-AF65-F5344CB8AC3E}">
        <p14:creationId xmlns:p14="http://schemas.microsoft.com/office/powerpoint/2010/main" val="1970861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Teams use an MVP approach when they: Build in small batches, gather feedback about how the product or feature is received, and then use that data to inform continued refinement.  </a:t>
            </a:r>
          </a:p>
        </p:txBody>
      </p:sp>
      <p:sp>
        <p:nvSpPr>
          <p:cNvPr id="4" name="Slide Number Placeholder 3"/>
          <p:cNvSpPr>
            <a:spLocks noGrp="1"/>
          </p:cNvSpPr>
          <p:nvPr>
            <p:ph type="sldNum" sz="quarter" idx="10"/>
          </p:nvPr>
        </p:nvSpPr>
        <p:spPr/>
        <p:txBody>
          <a:bodyPr/>
          <a:lstStyle/>
          <a:p>
            <a:fld id="{AD14703A-8415-476E-A8F6-DA7A480FE5E9}" type="slidenum">
              <a:rPr lang="en-US" smtClean="0"/>
              <a:t>30</a:t>
            </a:fld>
            <a:endParaRPr lang="en-US"/>
          </a:p>
        </p:txBody>
      </p:sp>
    </p:spTree>
    <p:extLst>
      <p:ext uri="{BB962C8B-B14F-4D97-AF65-F5344CB8AC3E}">
        <p14:creationId xmlns:p14="http://schemas.microsoft.com/office/powerpoint/2010/main" val="341328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 example of an MVP</a:t>
            </a:r>
          </a:p>
        </p:txBody>
      </p:sp>
      <p:sp>
        <p:nvSpPr>
          <p:cNvPr id="4" name="Slide Number Placeholder 3"/>
          <p:cNvSpPr>
            <a:spLocks noGrp="1"/>
          </p:cNvSpPr>
          <p:nvPr>
            <p:ph type="sldNum" sz="quarter" idx="10"/>
          </p:nvPr>
        </p:nvSpPr>
        <p:spPr/>
        <p:txBody>
          <a:bodyPr/>
          <a:lstStyle/>
          <a:p>
            <a:fld id="{303FD0CE-7590-4AFE-BA36-5B9BBB2AFCEE}" type="slidenum">
              <a:rPr lang="en-US" smtClean="0"/>
              <a:t>31</a:t>
            </a:fld>
            <a:endParaRPr lang="en-US"/>
          </a:p>
        </p:txBody>
      </p:sp>
    </p:spTree>
    <p:extLst>
      <p:ext uri="{BB962C8B-B14F-4D97-AF65-F5344CB8AC3E}">
        <p14:creationId xmlns:p14="http://schemas.microsoft.com/office/powerpoint/2010/main" val="3712106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Examples of instructions to the team: </a:t>
            </a:r>
            <a:r>
              <a:rPr lang="en-US" dirty="0"/>
              <a:t>build database, build servers, build APIs, Design, build,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be the hardest habit to break, so let’s talk about Vertical Slicing</a:t>
            </a:r>
          </a:p>
        </p:txBody>
      </p:sp>
      <p:sp>
        <p:nvSpPr>
          <p:cNvPr id="4" name="Slide Number Placeholder 3"/>
          <p:cNvSpPr>
            <a:spLocks noGrp="1"/>
          </p:cNvSpPr>
          <p:nvPr>
            <p:ph type="sldNum" sz="quarter" idx="5"/>
          </p:nvPr>
        </p:nvSpPr>
        <p:spPr/>
        <p:txBody>
          <a:bodyPr/>
          <a:lstStyle/>
          <a:p>
            <a:fld id="{5D55E6FA-8435-4686-99DC-1CD24DEFE7B5}" type="slidenum">
              <a:rPr lang="en-US" smtClean="0"/>
              <a:t>33</a:t>
            </a:fld>
            <a:endParaRPr lang="en-US"/>
          </a:p>
        </p:txBody>
      </p:sp>
    </p:spTree>
    <p:extLst>
      <p:ext uri="{BB962C8B-B14F-4D97-AF65-F5344CB8AC3E}">
        <p14:creationId xmlns:p14="http://schemas.microsoft.com/office/powerpoint/2010/main" val="1845682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thin piece of functionality that goes up &amp; down the technology stack.   </a:t>
            </a:r>
          </a:p>
          <a:p>
            <a:r>
              <a:rPr lang="en-US" dirty="0"/>
              <a:t>Objective is NOT to hit every layer.</a:t>
            </a:r>
          </a:p>
          <a:p>
            <a:r>
              <a:rPr lang="en-US" dirty="0"/>
              <a:t>Objective is to provide value to a customer.  Often that means that changes are needed in multiple layers.</a:t>
            </a:r>
          </a:p>
          <a:p>
            <a:endParaRPr lang="en-US" dirty="0"/>
          </a:p>
        </p:txBody>
      </p:sp>
      <p:sp>
        <p:nvSpPr>
          <p:cNvPr id="4" name="Slide Number Placeholder 3"/>
          <p:cNvSpPr>
            <a:spLocks noGrp="1"/>
          </p:cNvSpPr>
          <p:nvPr>
            <p:ph type="sldNum" sz="quarter" idx="10"/>
          </p:nvPr>
        </p:nvSpPr>
        <p:spPr/>
        <p:txBody>
          <a:bodyPr/>
          <a:lstStyle/>
          <a:p>
            <a:fld id="{0F4CF87D-4F0C-4566-A7A5-F976E14F37CD}" type="slidenum">
              <a:rPr lang="en-US" smtClean="0"/>
              <a:t>34</a:t>
            </a:fld>
            <a:endParaRPr lang="en-US"/>
          </a:p>
        </p:txBody>
      </p:sp>
    </p:spTree>
    <p:extLst>
      <p:ext uri="{BB962C8B-B14F-4D97-AF65-F5344CB8AC3E}">
        <p14:creationId xmlns:p14="http://schemas.microsoft.com/office/powerpoint/2010/main" val="2266364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These examples overlap.  Meant to get the team thinking.  </a:t>
            </a:r>
          </a:p>
        </p:txBody>
      </p:sp>
      <p:sp>
        <p:nvSpPr>
          <p:cNvPr id="4" name="Slide Number Placeholder 3"/>
          <p:cNvSpPr>
            <a:spLocks noGrp="1"/>
          </p:cNvSpPr>
          <p:nvPr>
            <p:ph type="sldNum" sz="quarter" idx="10"/>
          </p:nvPr>
        </p:nvSpPr>
        <p:spPr/>
        <p:txBody>
          <a:bodyPr/>
          <a:lstStyle/>
          <a:p>
            <a:fld id="{C50A0B57-F920-4CF9-BD90-61F2624A954A}" type="slidenum">
              <a:rPr lang="en-US" smtClean="0"/>
              <a:t>36</a:t>
            </a:fld>
            <a:endParaRPr lang="en-US"/>
          </a:p>
        </p:txBody>
      </p:sp>
    </p:spTree>
    <p:extLst>
      <p:ext uri="{BB962C8B-B14F-4D97-AF65-F5344CB8AC3E}">
        <p14:creationId xmlns:p14="http://schemas.microsoft.com/office/powerpoint/2010/main" val="2969486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D55E6FA-8435-4686-99DC-1CD24DEFE7B5}" type="slidenum">
              <a:rPr lang="en-US" smtClean="0"/>
              <a:t>39</a:t>
            </a:fld>
            <a:endParaRPr lang="en-US"/>
          </a:p>
        </p:txBody>
      </p:sp>
    </p:spTree>
    <p:extLst>
      <p:ext uri="{BB962C8B-B14F-4D97-AF65-F5344CB8AC3E}">
        <p14:creationId xmlns:p14="http://schemas.microsoft.com/office/powerpoint/2010/main" val="3764588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I’ve seen, working with teams who have actually automated Gherkin statements as acceptance tests.</a:t>
            </a:r>
          </a:p>
        </p:txBody>
      </p:sp>
      <p:sp>
        <p:nvSpPr>
          <p:cNvPr id="4" name="Slide Number Placeholder 3"/>
          <p:cNvSpPr>
            <a:spLocks noGrp="1"/>
          </p:cNvSpPr>
          <p:nvPr>
            <p:ph type="sldNum" sz="quarter" idx="10"/>
          </p:nvPr>
        </p:nvSpPr>
        <p:spPr/>
        <p:txBody>
          <a:bodyPr/>
          <a:lstStyle/>
          <a:p>
            <a:fld id="{303FD0CE-7590-4AFE-BA36-5B9BBB2AFCEE}" type="slidenum">
              <a:rPr lang="en-US" smtClean="0"/>
              <a:t>40</a:t>
            </a:fld>
            <a:endParaRPr lang="en-US"/>
          </a:p>
        </p:txBody>
      </p:sp>
    </p:spTree>
    <p:extLst>
      <p:ext uri="{BB962C8B-B14F-4D97-AF65-F5344CB8AC3E}">
        <p14:creationId xmlns:p14="http://schemas.microsoft.com/office/powerpoint/2010/main" val="2470857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0A0B57-F920-4CF9-BD90-61F2624A954A}" type="slidenum">
              <a:rPr lang="en-US" smtClean="0"/>
              <a:t>41</a:t>
            </a:fld>
            <a:endParaRPr lang="en-US"/>
          </a:p>
        </p:txBody>
      </p:sp>
    </p:spTree>
    <p:extLst>
      <p:ext uri="{BB962C8B-B14F-4D97-AF65-F5344CB8AC3E}">
        <p14:creationId xmlns:p14="http://schemas.microsoft.com/office/powerpoint/2010/main" val="3604079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well-written user story that’s about business need will help the team come up with different potential solutions.</a:t>
            </a:r>
          </a:p>
          <a:p>
            <a:r>
              <a:rPr lang="en-US" dirty="0"/>
              <a:t>Start with why, that will lead you to who and what.</a:t>
            </a:r>
          </a:p>
          <a:p>
            <a:r>
              <a:rPr lang="en-US" dirty="0"/>
              <a:t>No really, who is the customer?  BE SPECIFIC.  Not just a mobile user, but one with a limited data plan – that’s how we know what they care about.</a:t>
            </a:r>
          </a:p>
        </p:txBody>
      </p:sp>
      <p:sp>
        <p:nvSpPr>
          <p:cNvPr id="4" name="Slide Number Placeholder 3"/>
          <p:cNvSpPr>
            <a:spLocks noGrp="1"/>
          </p:cNvSpPr>
          <p:nvPr>
            <p:ph type="sldNum" sz="quarter" idx="5"/>
          </p:nvPr>
        </p:nvSpPr>
        <p:spPr/>
        <p:txBody>
          <a:bodyPr/>
          <a:lstStyle/>
          <a:p>
            <a:fld id="{5D55E6FA-8435-4686-99DC-1CD24DEFE7B5}" type="slidenum">
              <a:rPr lang="en-US" smtClean="0"/>
              <a:t>43</a:t>
            </a:fld>
            <a:endParaRPr lang="en-US"/>
          </a:p>
        </p:txBody>
      </p:sp>
    </p:spTree>
    <p:extLst>
      <p:ext uri="{BB962C8B-B14F-4D97-AF65-F5344CB8AC3E}">
        <p14:creationId xmlns:p14="http://schemas.microsoft.com/office/powerpoint/2010/main" val="864890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we often write user stories – from the perspective of the Tech Lead or the Product Owner.</a:t>
            </a:r>
          </a:p>
          <a:p>
            <a:r>
              <a:rPr lang="en-US" dirty="0"/>
              <a:t>As we keep asking “why”, we get closer to an actual user (Claims Supervisor) and then the beneficiary of the work (injured claimant).</a:t>
            </a:r>
          </a:p>
        </p:txBody>
      </p:sp>
      <p:sp>
        <p:nvSpPr>
          <p:cNvPr id="4" name="Slide Number Placeholder 3"/>
          <p:cNvSpPr>
            <a:spLocks noGrp="1"/>
          </p:cNvSpPr>
          <p:nvPr>
            <p:ph type="sldNum" sz="quarter" idx="10"/>
          </p:nvPr>
        </p:nvSpPr>
        <p:spPr/>
        <p:txBody>
          <a:bodyPr/>
          <a:lstStyle/>
          <a:p>
            <a:fld id="{303FD0CE-7590-4AFE-BA36-5B9BBB2AFCEE}" type="slidenum">
              <a:rPr lang="en-US" smtClean="0"/>
              <a:t>44</a:t>
            </a:fld>
            <a:endParaRPr lang="en-US"/>
          </a:p>
        </p:txBody>
      </p:sp>
    </p:spTree>
    <p:extLst>
      <p:ext uri="{BB962C8B-B14F-4D97-AF65-F5344CB8AC3E}">
        <p14:creationId xmlns:p14="http://schemas.microsoft.com/office/powerpoint/2010/main" val="255353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Scrum guide says there are 3 roles. </a:t>
            </a:r>
          </a:p>
          <a:p>
            <a:r>
              <a:rPr lang="en-US" dirty="0"/>
              <a:t>“The job title Business Analyst is going away.”  – Bob Prentiss</a:t>
            </a:r>
          </a:p>
          <a:p>
            <a:endParaRPr lang="en-US" dirty="0"/>
          </a:p>
        </p:txBody>
      </p:sp>
      <p:sp>
        <p:nvSpPr>
          <p:cNvPr id="4" name="Slide Number Placeholder 3"/>
          <p:cNvSpPr>
            <a:spLocks noGrp="1"/>
          </p:cNvSpPr>
          <p:nvPr>
            <p:ph type="sldNum" sz="quarter" idx="10"/>
          </p:nvPr>
        </p:nvSpPr>
        <p:spPr/>
        <p:txBody>
          <a:bodyPr/>
          <a:lstStyle/>
          <a:p>
            <a:pPr>
              <a:defRPr/>
            </a:pPr>
            <a:fld id="{4C836401-F14A-4A0F-A336-916CD59F2583}" type="slidenum">
              <a:rPr lang="en-US" smtClean="0"/>
              <a:pPr>
                <a:defRPr/>
              </a:pPr>
              <a:t>4</a:t>
            </a:fld>
            <a:endParaRPr lang="en-US"/>
          </a:p>
        </p:txBody>
      </p:sp>
    </p:spTree>
    <p:extLst>
      <p:ext uri="{BB962C8B-B14F-4D97-AF65-F5344CB8AC3E}">
        <p14:creationId xmlns:p14="http://schemas.microsoft.com/office/powerpoint/2010/main" val="2208147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5E6FA-8435-4686-99DC-1CD24DEFE7B5}" type="slidenum">
              <a:rPr lang="en-US" smtClean="0"/>
              <a:t>46</a:t>
            </a:fld>
            <a:endParaRPr lang="en-US"/>
          </a:p>
        </p:txBody>
      </p:sp>
    </p:spTree>
    <p:extLst>
      <p:ext uri="{BB962C8B-B14F-4D97-AF65-F5344CB8AC3E}">
        <p14:creationId xmlns:p14="http://schemas.microsoft.com/office/powerpoint/2010/main" val="2611114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5E6FA-8435-4686-99DC-1CD24DEFE7B5}" type="slidenum">
              <a:rPr lang="en-US" smtClean="0"/>
              <a:t>48</a:t>
            </a:fld>
            <a:endParaRPr lang="en-US"/>
          </a:p>
        </p:txBody>
      </p:sp>
    </p:spTree>
    <p:extLst>
      <p:ext uri="{BB962C8B-B14F-4D97-AF65-F5344CB8AC3E}">
        <p14:creationId xmlns:p14="http://schemas.microsoft.com/office/powerpoint/2010/main" val="450354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solidFill>
                  <a:srgbClr val="0A3360"/>
                </a:solidFill>
              </a:rPr>
              <a:t>The “HOW”</a:t>
            </a:r>
          </a:p>
          <a:p>
            <a:pPr marL="0" indent="0">
              <a:buFontTx/>
              <a:buNone/>
            </a:pPr>
            <a:r>
              <a:rPr lang="en-US" dirty="0">
                <a:solidFill>
                  <a:srgbClr val="0A3360"/>
                </a:solidFill>
              </a:rPr>
              <a:t>Vast majority of these techniques are in the BABOK or Agile Extension</a:t>
            </a:r>
          </a:p>
        </p:txBody>
      </p:sp>
      <p:sp>
        <p:nvSpPr>
          <p:cNvPr id="4" name="Slide Number Placeholder 3"/>
          <p:cNvSpPr>
            <a:spLocks noGrp="1"/>
          </p:cNvSpPr>
          <p:nvPr>
            <p:ph type="sldNum" sz="quarter" idx="10"/>
          </p:nvPr>
        </p:nvSpPr>
        <p:spPr/>
        <p:txBody>
          <a:bodyPr/>
          <a:lstStyle/>
          <a:p>
            <a:pPr>
              <a:defRPr/>
            </a:pPr>
            <a:fld id="{4C836401-F14A-4A0F-A336-916CD59F2583}" type="slidenum">
              <a:rPr lang="en-US" smtClean="0"/>
              <a:pPr>
                <a:defRPr/>
              </a:pPr>
              <a:t>50</a:t>
            </a:fld>
            <a:endParaRPr lang="en-US"/>
          </a:p>
        </p:txBody>
      </p:sp>
    </p:spTree>
    <p:extLst>
      <p:ext uri="{BB962C8B-B14F-4D97-AF65-F5344CB8AC3E}">
        <p14:creationId xmlns:p14="http://schemas.microsoft.com/office/powerpoint/2010/main" val="3090963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MORE, in fact some more common ones are in the SPLITTING section.</a:t>
            </a:r>
          </a:p>
        </p:txBody>
      </p:sp>
      <p:sp>
        <p:nvSpPr>
          <p:cNvPr id="4" name="Slide Number Placeholder 3"/>
          <p:cNvSpPr>
            <a:spLocks noGrp="1"/>
          </p:cNvSpPr>
          <p:nvPr>
            <p:ph type="sldNum" sz="quarter" idx="5"/>
          </p:nvPr>
        </p:nvSpPr>
        <p:spPr/>
        <p:txBody>
          <a:bodyPr/>
          <a:lstStyle/>
          <a:p>
            <a:fld id="{5D55E6FA-8435-4686-99DC-1CD24DEFE7B5}" type="slidenum">
              <a:rPr lang="en-US" smtClean="0"/>
              <a:t>5</a:t>
            </a:fld>
            <a:endParaRPr lang="en-US"/>
          </a:p>
        </p:txBody>
      </p:sp>
    </p:spTree>
    <p:extLst>
      <p:ext uri="{BB962C8B-B14F-4D97-AF65-F5344CB8AC3E}">
        <p14:creationId xmlns:p14="http://schemas.microsoft.com/office/powerpoint/2010/main" val="71735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Delivering business goals, not just being a feature factory</a:t>
            </a:r>
          </a:p>
        </p:txBody>
      </p:sp>
      <p:sp>
        <p:nvSpPr>
          <p:cNvPr id="4" name="Slide Number Placeholder 3"/>
          <p:cNvSpPr>
            <a:spLocks noGrp="1"/>
          </p:cNvSpPr>
          <p:nvPr>
            <p:ph type="sldNum" sz="quarter" idx="5"/>
          </p:nvPr>
        </p:nvSpPr>
        <p:spPr/>
        <p:txBody>
          <a:bodyPr/>
          <a:lstStyle/>
          <a:p>
            <a:fld id="{5D55E6FA-8435-4686-99DC-1CD24DEFE7B5}" type="slidenum">
              <a:rPr lang="en-US" smtClean="0"/>
              <a:t>6</a:t>
            </a:fld>
            <a:endParaRPr lang="en-US"/>
          </a:p>
        </p:txBody>
      </p:sp>
    </p:spTree>
    <p:extLst>
      <p:ext uri="{BB962C8B-B14F-4D97-AF65-F5344CB8AC3E}">
        <p14:creationId xmlns:p14="http://schemas.microsoft.com/office/powerpoint/2010/main" val="309647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 to face brainstorming, use sticky notes</a:t>
            </a:r>
          </a:p>
          <a:p>
            <a:r>
              <a:rPr lang="en-US" dirty="0"/>
              <a:t>OMTM (One Metric That Matters) should be SMART (Specific Measurable Action-oriented, Realistic, Timely)</a:t>
            </a:r>
          </a:p>
          <a:p>
            <a:r>
              <a:rPr lang="en-US" dirty="0"/>
              <a:t>Actor – stakeholder.  Making something easier or harder for someone. </a:t>
            </a:r>
          </a:p>
          <a:p>
            <a:r>
              <a:rPr lang="en-US" dirty="0"/>
              <a:t>Impacts – answers questions (how do we want their behavior to change?  How can actors help us achieve our goal?  What could actors do to prevent us from achieving our goal?)</a:t>
            </a:r>
          </a:p>
          <a:p>
            <a:r>
              <a:rPr lang="en-US" dirty="0"/>
              <a:t>   Means many possible options, can prevent from solutioning too early.</a:t>
            </a:r>
          </a:p>
          <a:p>
            <a:r>
              <a:rPr lang="en-US" dirty="0"/>
              <a:t>  Can help compare, contrast &amp; prioritize deliverables and mitigate risks.</a:t>
            </a:r>
          </a:p>
          <a:p>
            <a:r>
              <a:rPr lang="en-US" dirty="0"/>
              <a:t>  Try for “MOST LIKELY” first</a:t>
            </a:r>
          </a:p>
          <a:p>
            <a:endParaRPr lang="en-US" dirty="0"/>
          </a:p>
        </p:txBody>
      </p:sp>
      <p:sp>
        <p:nvSpPr>
          <p:cNvPr id="4" name="Slide Number Placeholder 3"/>
          <p:cNvSpPr>
            <a:spLocks noGrp="1"/>
          </p:cNvSpPr>
          <p:nvPr>
            <p:ph type="sldNum" sz="quarter" idx="5"/>
          </p:nvPr>
        </p:nvSpPr>
        <p:spPr/>
        <p:txBody>
          <a:bodyPr/>
          <a:lstStyle/>
          <a:p>
            <a:fld id="{5D55E6FA-8435-4686-99DC-1CD24DEFE7B5}" type="slidenum">
              <a:rPr lang="en-US" smtClean="0"/>
              <a:t>7</a:t>
            </a:fld>
            <a:endParaRPr lang="en-US"/>
          </a:p>
        </p:txBody>
      </p:sp>
    </p:spTree>
    <p:extLst>
      <p:ext uri="{BB962C8B-B14F-4D97-AF65-F5344CB8AC3E}">
        <p14:creationId xmlns:p14="http://schemas.microsoft.com/office/powerpoint/2010/main" val="1661244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often!  Implementing one deliverable may change the landscape &amp; impact the others</a:t>
            </a:r>
          </a:p>
        </p:txBody>
      </p:sp>
      <p:sp>
        <p:nvSpPr>
          <p:cNvPr id="4" name="Slide Number Placeholder 3"/>
          <p:cNvSpPr>
            <a:spLocks noGrp="1"/>
          </p:cNvSpPr>
          <p:nvPr>
            <p:ph type="sldNum" sz="quarter" idx="5"/>
          </p:nvPr>
        </p:nvSpPr>
        <p:spPr/>
        <p:txBody>
          <a:bodyPr/>
          <a:lstStyle/>
          <a:p>
            <a:fld id="{5D55E6FA-8435-4686-99DC-1CD24DEFE7B5}" type="slidenum">
              <a:rPr lang="en-US" smtClean="0"/>
              <a:t>8</a:t>
            </a:fld>
            <a:endParaRPr lang="en-US"/>
          </a:p>
        </p:txBody>
      </p:sp>
    </p:spTree>
    <p:extLst>
      <p:ext uri="{BB962C8B-B14F-4D97-AF65-F5344CB8AC3E}">
        <p14:creationId xmlns:p14="http://schemas.microsoft.com/office/powerpoint/2010/main" val="265318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5E6FA-8435-4686-99DC-1CD24DEFE7B5}" type="slidenum">
              <a:rPr lang="en-US" smtClean="0"/>
              <a:t>9</a:t>
            </a:fld>
            <a:endParaRPr lang="en-US"/>
          </a:p>
        </p:txBody>
      </p:sp>
    </p:spTree>
    <p:extLst>
      <p:ext uri="{BB962C8B-B14F-4D97-AF65-F5344CB8AC3E}">
        <p14:creationId xmlns:p14="http://schemas.microsoft.com/office/powerpoint/2010/main" val="1809060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at a Product Roadmap should tell us where the product is going.  Roadmaps are powerful tools to clearly communicate with stakeholders, and can align terminology and expectations.</a:t>
            </a:r>
          </a:p>
        </p:txBody>
      </p:sp>
      <p:sp>
        <p:nvSpPr>
          <p:cNvPr id="4" name="Slide Number Placeholder 3"/>
          <p:cNvSpPr>
            <a:spLocks noGrp="1"/>
          </p:cNvSpPr>
          <p:nvPr>
            <p:ph type="sldNum" sz="quarter" idx="5"/>
          </p:nvPr>
        </p:nvSpPr>
        <p:spPr/>
        <p:txBody>
          <a:bodyPr/>
          <a:lstStyle/>
          <a:p>
            <a:fld id="{5D55E6FA-8435-4686-99DC-1CD24DEFE7B5}" type="slidenum">
              <a:rPr lang="en-US" smtClean="0"/>
              <a:t>10</a:t>
            </a:fld>
            <a:endParaRPr lang="en-US"/>
          </a:p>
        </p:txBody>
      </p:sp>
    </p:spTree>
    <p:extLst>
      <p:ext uri="{BB962C8B-B14F-4D97-AF65-F5344CB8AC3E}">
        <p14:creationId xmlns:p14="http://schemas.microsoft.com/office/powerpoint/2010/main" val="217213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65AE-1D18-4D1D-956D-29468C985D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860BDA-6645-4D43-AEDC-8F54E2B2E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D73D47-6BB3-41C5-B2D6-3A45D37DE6EF}"/>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5" name="Footer Placeholder 4">
            <a:extLst>
              <a:ext uri="{FF2B5EF4-FFF2-40B4-BE49-F238E27FC236}">
                <a16:creationId xmlns:a16="http://schemas.microsoft.com/office/drawing/2014/main" id="{E00B5989-5F39-4B77-8D26-2AE0DC418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3A9D1-5928-42E7-92AC-85E790AA7A3B}"/>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111226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3CBE-C284-4039-8C72-B1E65BC1F8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0169EB-108E-4426-AB95-E4BC15DD12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2C4DD-992A-45DA-B05A-41C40C8380B5}"/>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5" name="Footer Placeholder 4">
            <a:extLst>
              <a:ext uri="{FF2B5EF4-FFF2-40B4-BE49-F238E27FC236}">
                <a16:creationId xmlns:a16="http://schemas.microsoft.com/office/drawing/2014/main" id="{C23F384D-1006-4DA8-A046-D06C92C1E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6C79B-A11C-4B87-AA97-C27238859C0B}"/>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31460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08C3ED-9391-49A3-92AD-54978F8EE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8BDC0-277F-4BD5-958B-DAF54C2FB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65F0C-76DF-4546-8F45-BABD056093CF}"/>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5" name="Footer Placeholder 4">
            <a:extLst>
              <a:ext uri="{FF2B5EF4-FFF2-40B4-BE49-F238E27FC236}">
                <a16:creationId xmlns:a16="http://schemas.microsoft.com/office/drawing/2014/main" id="{4D393A8D-9ED1-4D8B-A856-DBD34CC05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9E694-BDF0-49B9-A0CC-34D9047996F8}"/>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1388943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1685" y="603935"/>
            <a:ext cx="6000771" cy="756488"/>
          </a:xfrm>
          <a:prstGeom prst="rect">
            <a:avLst/>
          </a:prstGeom>
        </p:spPr>
        <p:txBody>
          <a:bodyPr/>
          <a:lstStyle>
            <a:lvl1pPr algn="l">
              <a:defRPr sz="4267" b="1">
                <a:solidFill>
                  <a:srgbClr val="24B6FE"/>
                </a:solidFill>
                <a:latin typeface="Trebuchet MS"/>
                <a:cs typeface="Trebuchet MS"/>
              </a:defRPr>
            </a:lvl1pPr>
          </a:lstStyle>
          <a:p>
            <a:r>
              <a:rPr lang="en-US" dirty="0"/>
              <a:t>Click to edit</a:t>
            </a:r>
          </a:p>
        </p:txBody>
      </p:sp>
      <p:sp>
        <p:nvSpPr>
          <p:cNvPr id="8" name="Subtitle 2"/>
          <p:cNvSpPr>
            <a:spLocks noGrp="1"/>
          </p:cNvSpPr>
          <p:nvPr>
            <p:ph type="subTitle" idx="10"/>
          </p:nvPr>
        </p:nvSpPr>
        <p:spPr>
          <a:xfrm>
            <a:off x="599865" y="1194721"/>
            <a:ext cx="4214768" cy="498672"/>
          </a:xfrm>
          <a:prstGeom prst="rect">
            <a:avLst/>
          </a:prstGeom>
        </p:spPr>
        <p:txBody>
          <a:bodyPr/>
          <a:lstStyle>
            <a:lvl1pPr marL="0" indent="0" algn="l">
              <a:buNone/>
              <a:defRPr sz="2133" b="0">
                <a:solidFill>
                  <a:srgbClr val="0A3360"/>
                </a:solidFill>
                <a:latin typeface="Trebuchet MS"/>
                <a:cs typeface="Trebuchet M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4" name="Content Placeholder 2"/>
          <p:cNvSpPr>
            <a:spLocks noGrp="1"/>
          </p:cNvSpPr>
          <p:nvPr>
            <p:ph idx="1"/>
          </p:nvPr>
        </p:nvSpPr>
        <p:spPr>
          <a:xfrm>
            <a:off x="609600" y="1935361"/>
            <a:ext cx="10972800" cy="4190273"/>
          </a:xfrm>
          <a:prstGeom prst="rect">
            <a:avLst/>
          </a:prstGeom>
        </p:spPr>
        <p:txBody>
          <a:bodyPr/>
          <a:lstStyle>
            <a:lvl1pPr>
              <a:defRPr>
                <a:solidFill>
                  <a:srgbClr val="0A3360"/>
                </a:solidFill>
                <a:latin typeface="Trebuchet MS"/>
                <a:cs typeface="Trebuchet MS"/>
              </a:defRPr>
            </a:lvl1pPr>
            <a:lvl2pPr>
              <a:defRPr>
                <a:solidFill>
                  <a:srgbClr val="0A3360"/>
                </a:solidFill>
                <a:latin typeface="Trebuchet MS"/>
                <a:cs typeface="Trebuchet MS"/>
              </a:defRPr>
            </a:lvl2pPr>
            <a:lvl3pPr>
              <a:defRPr>
                <a:solidFill>
                  <a:srgbClr val="0A3360"/>
                </a:solidFill>
                <a:latin typeface="Trebuchet MS"/>
                <a:cs typeface="Trebuchet MS"/>
              </a:defRPr>
            </a:lvl3pPr>
            <a:lvl4pPr>
              <a:defRPr>
                <a:solidFill>
                  <a:srgbClr val="0A3360"/>
                </a:solidFill>
                <a:latin typeface="Trebuchet MS"/>
                <a:cs typeface="Trebuchet MS"/>
              </a:defRPr>
            </a:lvl4pPr>
            <a:lvl5pPr>
              <a:defRPr>
                <a:solidFill>
                  <a:srgbClr val="0A3360"/>
                </a:solidFill>
                <a:latin typeface="Trebuchet MS"/>
                <a:cs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2474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AAAB9B-34E7-4846-960A-A0BB1A0297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599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1656" y="863329"/>
            <a:ext cx="5518592" cy="886409"/>
          </a:xfrm>
          <a:prstGeom prst="rect">
            <a:avLst/>
          </a:prstGeom>
        </p:spPr>
        <p:txBody>
          <a:bodyPr/>
          <a:lstStyle>
            <a:lvl1pPr algn="l">
              <a:defRPr sz="6667" b="1">
                <a:solidFill>
                  <a:srgbClr val="24B6FE"/>
                </a:solidFill>
                <a:latin typeface="Trebuchet MS"/>
                <a:cs typeface="Trebuchet MS"/>
              </a:defRPr>
            </a:lvl1pPr>
          </a:lstStyle>
          <a:p>
            <a:r>
              <a:rPr lang="en-US" dirty="0"/>
              <a:t>Click to edit</a:t>
            </a:r>
          </a:p>
        </p:txBody>
      </p:sp>
      <p:sp>
        <p:nvSpPr>
          <p:cNvPr id="8" name="Subtitle 2"/>
          <p:cNvSpPr>
            <a:spLocks noGrp="1"/>
          </p:cNvSpPr>
          <p:nvPr>
            <p:ph type="subTitle" idx="10"/>
          </p:nvPr>
        </p:nvSpPr>
        <p:spPr>
          <a:xfrm>
            <a:off x="899836" y="1844778"/>
            <a:ext cx="5959649" cy="909713"/>
          </a:xfrm>
          <a:prstGeom prst="rect">
            <a:avLst/>
          </a:prstGeom>
        </p:spPr>
        <p:txBody>
          <a:bodyPr/>
          <a:lstStyle>
            <a:lvl1pPr marL="0" indent="0" algn="l">
              <a:buNone/>
              <a:defRPr sz="3333" b="0">
                <a:solidFill>
                  <a:srgbClr val="0A3360"/>
                </a:solidFill>
                <a:latin typeface="Trebuchet MS"/>
                <a:cs typeface="Trebuchet M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4" name="Content Placeholder 2"/>
          <p:cNvSpPr>
            <a:spLocks noGrp="1"/>
          </p:cNvSpPr>
          <p:nvPr>
            <p:ph idx="1"/>
          </p:nvPr>
        </p:nvSpPr>
        <p:spPr>
          <a:xfrm>
            <a:off x="891656" y="3153601"/>
            <a:ext cx="10408352" cy="3136193"/>
          </a:xfrm>
          <a:prstGeom prst="rect">
            <a:avLst/>
          </a:prstGeom>
        </p:spPr>
        <p:txBody>
          <a:bodyPr/>
          <a:lstStyle>
            <a:lvl1pPr>
              <a:defRPr>
                <a:solidFill>
                  <a:srgbClr val="0A3360"/>
                </a:solidFill>
                <a:latin typeface="Trebuchet MS"/>
                <a:cs typeface="Trebuchet MS"/>
              </a:defRPr>
            </a:lvl1pPr>
            <a:lvl2pPr>
              <a:defRPr>
                <a:solidFill>
                  <a:srgbClr val="0A3360"/>
                </a:solidFill>
                <a:latin typeface="Trebuchet MS"/>
                <a:cs typeface="Trebuchet MS"/>
              </a:defRPr>
            </a:lvl2pPr>
            <a:lvl3pPr>
              <a:defRPr>
                <a:solidFill>
                  <a:srgbClr val="0A3360"/>
                </a:solidFill>
                <a:latin typeface="Trebuchet MS"/>
                <a:cs typeface="Trebuchet MS"/>
              </a:defRPr>
            </a:lvl3pPr>
            <a:lvl4pPr>
              <a:defRPr>
                <a:solidFill>
                  <a:srgbClr val="0A3360"/>
                </a:solidFill>
                <a:latin typeface="Trebuchet MS"/>
                <a:cs typeface="Trebuchet MS"/>
              </a:defRPr>
            </a:lvl4pPr>
            <a:lvl5pPr>
              <a:defRPr>
                <a:solidFill>
                  <a:srgbClr val="0A3360"/>
                </a:solidFill>
                <a:latin typeface="Trebuchet MS"/>
                <a:cs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245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1685" y="603935"/>
            <a:ext cx="6000771" cy="756488"/>
          </a:xfrm>
          <a:prstGeom prst="rect">
            <a:avLst/>
          </a:prstGeom>
        </p:spPr>
        <p:txBody>
          <a:bodyPr/>
          <a:lstStyle>
            <a:lvl1pPr algn="l">
              <a:defRPr sz="4267" b="1">
                <a:solidFill>
                  <a:srgbClr val="24B6FE"/>
                </a:solidFill>
                <a:latin typeface="Trebuchet MS"/>
                <a:cs typeface="Trebuchet MS"/>
              </a:defRPr>
            </a:lvl1pPr>
          </a:lstStyle>
          <a:p>
            <a:r>
              <a:rPr lang="en-US" dirty="0"/>
              <a:t>Click to edit</a:t>
            </a:r>
          </a:p>
        </p:txBody>
      </p:sp>
      <p:sp>
        <p:nvSpPr>
          <p:cNvPr id="8" name="Subtitle 2"/>
          <p:cNvSpPr>
            <a:spLocks noGrp="1"/>
          </p:cNvSpPr>
          <p:nvPr>
            <p:ph type="subTitle" idx="10"/>
          </p:nvPr>
        </p:nvSpPr>
        <p:spPr>
          <a:xfrm>
            <a:off x="599865" y="1194721"/>
            <a:ext cx="4214768" cy="498672"/>
          </a:xfrm>
          <a:prstGeom prst="rect">
            <a:avLst/>
          </a:prstGeom>
        </p:spPr>
        <p:txBody>
          <a:bodyPr/>
          <a:lstStyle>
            <a:lvl1pPr marL="0" indent="0" algn="l">
              <a:buNone/>
              <a:defRPr sz="2133" b="0">
                <a:solidFill>
                  <a:srgbClr val="0A3360"/>
                </a:solidFill>
                <a:latin typeface="Trebuchet MS"/>
                <a:cs typeface="Trebuchet M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4" name="Content Placeholder 2"/>
          <p:cNvSpPr>
            <a:spLocks noGrp="1"/>
          </p:cNvSpPr>
          <p:nvPr>
            <p:ph idx="1"/>
          </p:nvPr>
        </p:nvSpPr>
        <p:spPr>
          <a:xfrm>
            <a:off x="609600" y="1935361"/>
            <a:ext cx="10972800" cy="4190273"/>
          </a:xfrm>
          <a:prstGeom prst="rect">
            <a:avLst/>
          </a:prstGeom>
        </p:spPr>
        <p:txBody>
          <a:bodyPr/>
          <a:lstStyle>
            <a:lvl1pPr>
              <a:defRPr>
                <a:solidFill>
                  <a:srgbClr val="0A3360"/>
                </a:solidFill>
                <a:latin typeface="Trebuchet MS"/>
                <a:cs typeface="Trebuchet MS"/>
              </a:defRPr>
            </a:lvl1pPr>
            <a:lvl2pPr>
              <a:defRPr>
                <a:solidFill>
                  <a:srgbClr val="0A3360"/>
                </a:solidFill>
                <a:latin typeface="Trebuchet MS"/>
                <a:cs typeface="Trebuchet MS"/>
              </a:defRPr>
            </a:lvl2pPr>
            <a:lvl3pPr>
              <a:defRPr>
                <a:solidFill>
                  <a:srgbClr val="0A3360"/>
                </a:solidFill>
                <a:latin typeface="Trebuchet MS"/>
                <a:cs typeface="Trebuchet MS"/>
              </a:defRPr>
            </a:lvl3pPr>
            <a:lvl4pPr>
              <a:defRPr>
                <a:solidFill>
                  <a:srgbClr val="0A3360"/>
                </a:solidFill>
                <a:latin typeface="Trebuchet MS"/>
                <a:cs typeface="Trebuchet MS"/>
              </a:defRPr>
            </a:lvl4pPr>
            <a:lvl5pPr>
              <a:defRPr>
                <a:solidFill>
                  <a:srgbClr val="0A3360"/>
                </a:solidFill>
                <a:latin typeface="Trebuchet MS"/>
                <a:cs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2156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1656" y="863329"/>
            <a:ext cx="5518592" cy="886409"/>
          </a:xfrm>
          <a:prstGeom prst="rect">
            <a:avLst/>
          </a:prstGeom>
        </p:spPr>
        <p:txBody>
          <a:bodyPr/>
          <a:lstStyle>
            <a:lvl1pPr algn="l">
              <a:defRPr sz="6667" b="1">
                <a:solidFill>
                  <a:srgbClr val="24B6FE"/>
                </a:solidFill>
                <a:latin typeface="Trebuchet MS"/>
                <a:cs typeface="Trebuchet MS"/>
              </a:defRPr>
            </a:lvl1pPr>
          </a:lstStyle>
          <a:p>
            <a:r>
              <a:rPr lang="en-US" dirty="0"/>
              <a:t>Click to edit</a:t>
            </a:r>
          </a:p>
        </p:txBody>
      </p:sp>
      <p:sp>
        <p:nvSpPr>
          <p:cNvPr id="8" name="Subtitle 2"/>
          <p:cNvSpPr>
            <a:spLocks noGrp="1"/>
          </p:cNvSpPr>
          <p:nvPr>
            <p:ph type="subTitle" idx="10"/>
          </p:nvPr>
        </p:nvSpPr>
        <p:spPr>
          <a:xfrm>
            <a:off x="899836" y="1844778"/>
            <a:ext cx="5959649" cy="909713"/>
          </a:xfrm>
          <a:prstGeom prst="rect">
            <a:avLst/>
          </a:prstGeom>
        </p:spPr>
        <p:txBody>
          <a:bodyPr/>
          <a:lstStyle>
            <a:lvl1pPr marL="0" indent="0" algn="l">
              <a:buNone/>
              <a:defRPr sz="3333" b="0">
                <a:solidFill>
                  <a:srgbClr val="0A3360"/>
                </a:solidFill>
                <a:latin typeface="Trebuchet MS"/>
                <a:cs typeface="Trebuchet M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5" name="Content Placeholder 2"/>
          <p:cNvSpPr>
            <a:spLocks noGrp="1"/>
          </p:cNvSpPr>
          <p:nvPr>
            <p:ph sz="half" idx="11"/>
          </p:nvPr>
        </p:nvSpPr>
        <p:spPr>
          <a:xfrm>
            <a:off x="891656" y="3153601"/>
            <a:ext cx="4820352" cy="3136193"/>
          </a:xfrm>
          <a:prstGeom prst="rect">
            <a:avLst/>
          </a:prstGeom>
        </p:spPr>
        <p:txBody>
          <a:bodyPr/>
          <a:lstStyle>
            <a:lvl1pPr>
              <a:defRPr sz="3733">
                <a:solidFill>
                  <a:srgbClr val="0A3360"/>
                </a:solidFill>
                <a:latin typeface="Trebuchet MS"/>
                <a:cs typeface="Trebuchet MS"/>
              </a:defRPr>
            </a:lvl1pPr>
            <a:lvl2pPr>
              <a:defRPr sz="3200">
                <a:solidFill>
                  <a:srgbClr val="0A3360"/>
                </a:solidFill>
                <a:latin typeface="Trebuchet MS"/>
                <a:cs typeface="Trebuchet MS"/>
              </a:defRPr>
            </a:lvl2pPr>
            <a:lvl3pPr>
              <a:defRPr sz="2667">
                <a:solidFill>
                  <a:srgbClr val="0A3360"/>
                </a:solidFill>
                <a:latin typeface="Trebuchet MS"/>
                <a:cs typeface="Trebuchet MS"/>
              </a:defRPr>
            </a:lvl3pPr>
            <a:lvl4pPr>
              <a:defRPr sz="2400">
                <a:solidFill>
                  <a:srgbClr val="0A3360"/>
                </a:solidFill>
                <a:latin typeface="Trebuchet MS"/>
                <a:cs typeface="Trebuchet MS"/>
              </a:defRPr>
            </a:lvl4pPr>
            <a:lvl5pPr>
              <a:defRPr sz="2400">
                <a:solidFill>
                  <a:srgbClr val="0A3360"/>
                </a:solidFill>
                <a:latin typeface="Trebuchet MS"/>
                <a:cs typeface="Trebuchet MS"/>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2"/>
          </p:nvPr>
        </p:nvSpPr>
        <p:spPr>
          <a:xfrm>
            <a:off x="6479656" y="3153601"/>
            <a:ext cx="4820352" cy="3136193"/>
          </a:xfrm>
          <a:prstGeom prst="rect">
            <a:avLst/>
          </a:prstGeom>
        </p:spPr>
        <p:txBody>
          <a:bodyPr/>
          <a:lstStyle>
            <a:lvl1pPr>
              <a:defRPr sz="3733">
                <a:solidFill>
                  <a:srgbClr val="0A3360"/>
                </a:solidFill>
                <a:latin typeface="Trebuchet MS"/>
                <a:cs typeface="Trebuchet MS"/>
              </a:defRPr>
            </a:lvl1pPr>
            <a:lvl2pPr>
              <a:defRPr sz="3200">
                <a:solidFill>
                  <a:srgbClr val="0A3360"/>
                </a:solidFill>
                <a:latin typeface="Trebuchet MS"/>
                <a:cs typeface="Trebuchet MS"/>
              </a:defRPr>
            </a:lvl2pPr>
            <a:lvl3pPr>
              <a:defRPr sz="2667">
                <a:solidFill>
                  <a:srgbClr val="0A3360"/>
                </a:solidFill>
                <a:latin typeface="Trebuchet MS"/>
                <a:cs typeface="Trebuchet MS"/>
              </a:defRPr>
            </a:lvl3pPr>
            <a:lvl4pPr>
              <a:defRPr sz="2400">
                <a:solidFill>
                  <a:srgbClr val="0A3360"/>
                </a:solidFill>
                <a:latin typeface="Trebuchet MS"/>
                <a:cs typeface="Trebuchet MS"/>
              </a:defRPr>
            </a:lvl4pPr>
            <a:lvl5pPr>
              <a:defRPr sz="2400">
                <a:solidFill>
                  <a:srgbClr val="0A3360"/>
                </a:solidFill>
                <a:latin typeface="Trebuchet MS"/>
                <a:cs typeface="Trebuchet MS"/>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31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F663-6453-49C4-9646-234348179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E505E-AD43-4D81-AD3E-DCFB5D6987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9988D-04B5-4FB8-9865-26A39521DE39}"/>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5" name="Footer Placeholder 4">
            <a:extLst>
              <a:ext uri="{FF2B5EF4-FFF2-40B4-BE49-F238E27FC236}">
                <a16:creationId xmlns:a16="http://schemas.microsoft.com/office/drawing/2014/main" id="{0E48BA0D-74DB-453E-9A3E-D5192C207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164A2-BB73-4F8E-908B-309D684C48E2}"/>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272562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101E-AB53-4274-B975-A5612C5772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8CB56-D74A-4019-9BC6-560E651586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D1F9AA-2FF9-4BDF-9CC2-6E01E619151B}"/>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5" name="Footer Placeholder 4">
            <a:extLst>
              <a:ext uri="{FF2B5EF4-FFF2-40B4-BE49-F238E27FC236}">
                <a16:creationId xmlns:a16="http://schemas.microsoft.com/office/drawing/2014/main" id="{3188D7E6-418B-4629-AD32-36BD856E7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019F1-7420-406E-985A-0436A2DB9207}"/>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612119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FBB0-99EF-40BB-B9CC-209F939B45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B646E-B7F6-4315-AD9B-EDCC758F99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F7629-AD33-4F5E-8603-D9FA031BE9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89B3AD-EB96-44C5-B6D8-12CA6917F397}"/>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6" name="Footer Placeholder 5">
            <a:extLst>
              <a:ext uri="{FF2B5EF4-FFF2-40B4-BE49-F238E27FC236}">
                <a16:creationId xmlns:a16="http://schemas.microsoft.com/office/drawing/2014/main" id="{15A27F8F-4EAD-4FB8-860F-3A33B54B49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E0DE9-E0CE-4730-B999-DF441FAA9535}"/>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6753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850D-ECE7-4F86-A166-1D85721D8C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4A994B-6F7A-4A39-A870-ADE0EA31C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566DC-FAA2-478F-9C02-091337CAF3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697EA4-0F58-4644-BE47-FC677D6917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915329-F216-45F0-905C-EA2936C29A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746D12-38DB-4229-BA0C-F30226FB50B7}"/>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8" name="Footer Placeholder 7">
            <a:extLst>
              <a:ext uri="{FF2B5EF4-FFF2-40B4-BE49-F238E27FC236}">
                <a16:creationId xmlns:a16="http://schemas.microsoft.com/office/drawing/2014/main" id="{CD455DEA-E400-4F28-86A3-8DE88C83BD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E54F9C-DA51-4361-92AC-C02C5EC6550E}"/>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191010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B7C8-BB5E-41F0-9B83-06DA5DBAA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1A07B3-C181-435C-83EE-252C2BE01321}"/>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4" name="Footer Placeholder 3">
            <a:extLst>
              <a:ext uri="{FF2B5EF4-FFF2-40B4-BE49-F238E27FC236}">
                <a16:creationId xmlns:a16="http://schemas.microsoft.com/office/drawing/2014/main" id="{AB21F499-E7C0-4147-B655-CE9185D59C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D25BB4-A644-4A4F-8CC1-1B07D2F4BF1E}"/>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218059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9C928-CEDA-4AE3-8C9E-736208540E14}"/>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3" name="Footer Placeholder 2">
            <a:extLst>
              <a:ext uri="{FF2B5EF4-FFF2-40B4-BE49-F238E27FC236}">
                <a16:creationId xmlns:a16="http://schemas.microsoft.com/office/drawing/2014/main" id="{9D4F10C3-7834-488D-8E2B-5BD804485F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7727A6-0759-4B0A-B4CA-57FF60B4E55C}"/>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18678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BA4F-D888-4084-92B7-2FCE97AFA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258914-4CAD-4934-AB71-E4D22B9FED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ADE61B-0F80-4F15-8812-3DCB162A2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0628E-0EC1-4229-9193-5D4F155BA131}"/>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6" name="Footer Placeholder 5">
            <a:extLst>
              <a:ext uri="{FF2B5EF4-FFF2-40B4-BE49-F238E27FC236}">
                <a16:creationId xmlns:a16="http://schemas.microsoft.com/office/drawing/2014/main" id="{86041803-24F2-4F60-B6E5-F34CD83EE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BE478-614D-46DB-9C27-429B3B7526EF}"/>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170992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B21D-648C-42E1-AA60-0B694256CF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280E53-42BB-40E7-ABEE-19C97B84DF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43F5F-4FE2-4B40-ADCE-DB738701D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E2B23-6D68-4E34-BC42-A27166636F48}"/>
              </a:ext>
            </a:extLst>
          </p:cNvPr>
          <p:cNvSpPr>
            <a:spLocks noGrp="1"/>
          </p:cNvSpPr>
          <p:nvPr>
            <p:ph type="dt" sz="half" idx="10"/>
          </p:nvPr>
        </p:nvSpPr>
        <p:spPr/>
        <p:txBody>
          <a:bodyPr/>
          <a:lstStyle/>
          <a:p>
            <a:fld id="{7CD9FE31-DCD1-49FE-BC35-24C808A66225}" type="datetimeFigureOut">
              <a:rPr lang="en-US" smtClean="0"/>
              <a:t>8/25/2021</a:t>
            </a:fld>
            <a:endParaRPr lang="en-US"/>
          </a:p>
        </p:txBody>
      </p:sp>
      <p:sp>
        <p:nvSpPr>
          <p:cNvPr id="6" name="Footer Placeholder 5">
            <a:extLst>
              <a:ext uri="{FF2B5EF4-FFF2-40B4-BE49-F238E27FC236}">
                <a16:creationId xmlns:a16="http://schemas.microsoft.com/office/drawing/2014/main" id="{0189560D-125F-4230-A4C6-B6763AE0CB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093B0B-D710-425B-9954-DF7A3C3A22AE}"/>
              </a:ext>
            </a:extLst>
          </p:cNvPr>
          <p:cNvSpPr>
            <a:spLocks noGrp="1"/>
          </p:cNvSpPr>
          <p:nvPr>
            <p:ph type="sldNum" sz="quarter" idx="12"/>
          </p:nvPr>
        </p:nvSpPr>
        <p:spPr/>
        <p:txBody>
          <a:bodyPr/>
          <a:lstStyle/>
          <a:p>
            <a:fld id="{E9FE922A-2B64-4353-9190-FB319C904D4E}" type="slidenum">
              <a:rPr lang="en-US" smtClean="0"/>
              <a:t>‹#›</a:t>
            </a:fld>
            <a:endParaRPr lang="en-US"/>
          </a:p>
        </p:txBody>
      </p:sp>
    </p:spTree>
    <p:extLst>
      <p:ext uri="{BB962C8B-B14F-4D97-AF65-F5344CB8AC3E}">
        <p14:creationId xmlns:p14="http://schemas.microsoft.com/office/powerpoint/2010/main" val="185772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E6900-4547-4809-99EB-B226FB975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00360D-9680-4C83-8487-E006775DAC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1F74B-5680-4E02-AA43-063E8E96B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9FE31-DCD1-49FE-BC35-24C808A66225}" type="datetimeFigureOut">
              <a:rPr lang="en-US" smtClean="0"/>
              <a:t>8/25/2021</a:t>
            </a:fld>
            <a:endParaRPr lang="en-US"/>
          </a:p>
        </p:txBody>
      </p:sp>
      <p:sp>
        <p:nvSpPr>
          <p:cNvPr id="5" name="Footer Placeholder 4">
            <a:extLst>
              <a:ext uri="{FF2B5EF4-FFF2-40B4-BE49-F238E27FC236}">
                <a16:creationId xmlns:a16="http://schemas.microsoft.com/office/drawing/2014/main" id="{BC72DCAE-EC01-4C6C-A065-8A66EB8EF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E0AC48-A87F-4462-B03E-B470052B6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E922A-2B64-4353-9190-FB319C904D4E}" type="slidenum">
              <a:rPr lang="en-US" smtClean="0"/>
              <a:t>‹#›</a:t>
            </a:fld>
            <a:endParaRPr lang="en-US"/>
          </a:p>
        </p:txBody>
      </p:sp>
    </p:spTree>
    <p:extLst>
      <p:ext uri="{BB962C8B-B14F-4D97-AF65-F5344CB8AC3E}">
        <p14:creationId xmlns:p14="http://schemas.microsoft.com/office/powerpoint/2010/main" val="1978485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85" r:id="rId14"/>
    <p:sldLayoutId id="2147483686" r:id="rId15"/>
    <p:sldLayoutId id="214748368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lickr.com/photos/jrhode/4632887921/"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elissaperri.com/blog/2017/02/15/product-roadmaps" TargetMode="External"/><Relationship Id="rId2" Type="http://schemas.openxmlformats.org/officeDocument/2006/relationships/hyperlink" Target="https://www.mindtheproduct.com/roadmaps-are-dead-long-live-roadmaps-by-c-todd-lombardo/"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romanpichler.com/blog/product-roadmap-product-backlo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driftglass.blogspot.com/2012/03/maybe-if-you-were-better-manager.html" TargetMode="External"/><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37.svg"/><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9.svg"/><Relationship Id="rId5" Type="http://schemas.openxmlformats.org/officeDocument/2006/relationships/image" Target="../media/image50.png"/><Relationship Id="rId4" Type="http://schemas.openxmlformats.org/officeDocument/2006/relationships/image" Target="../media/image37.sv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www.agilealliance.org/glossary/split/" TargetMode="External"/><Relationship Id="rId2" Type="http://schemas.openxmlformats.org/officeDocument/2006/relationships/hyperlink" Target="https://www.mountaingoatsoftware.com/blog/video-training-how-to-split-user-stories"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68.svg"/></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masteringbusinessanalysis.com/mba120-jobs-done-theory/" TargetMode="External"/><Relationship Id="rId2" Type="http://schemas.openxmlformats.org/officeDocument/2006/relationships/hyperlink" Target="https://www.mountaingoatsoftware.com/blog/job-stories-offer-a-viable-alternative-to-user-stories"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s://masteringbusinessanalysis.com/mba184-discover-what-customers-want-with-jtb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www.flickr.com/photos/jrhode/4632887921/"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577815B-255E-479D-B903-7BFD92E49CE8}"/>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3D07D887-3B6E-45E9-A385-CDDB249B264A}"/>
              </a:ext>
            </a:extLst>
          </p:cNvPr>
          <p:cNvSpPr>
            <a:spLocks noGrp="1"/>
          </p:cNvSpPr>
          <p:nvPr>
            <p:ph type="ctrTitle"/>
          </p:nvPr>
        </p:nvSpPr>
        <p:spPr>
          <a:xfrm>
            <a:off x="1524000" y="1122362"/>
            <a:ext cx="9144000" cy="2900518"/>
          </a:xfrm>
        </p:spPr>
        <p:txBody>
          <a:bodyPr>
            <a:normAutofit/>
          </a:bodyPr>
          <a:lstStyle/>
          <a:p>
            <a:r>
              <a:rPr lang="en-US">
                <a:solidFill>
                  <a:srgbClr val="FFFFFF"/>
                </a:solidFill>
              </a:rPr>
              <a:t>High Impact Techniques for Product Owners</a:t>
            </a:r>
          </a:p>
        </p:txBody>
      </p:sp>
      <p:sp>
        <p:nvSpPr>
          <p:cNvPr id="3" name="Subtitle 2">
            <a:extLst>
              <a:ext uri="{FF2B5EF4-FFF2-40B4-BE49-F238E27FC236}">
                <a16:creationId xmlns:a16="http://schemas.microsoft.com/office/drawing/2014/main" id="{574C08E6-DA1A-4228-A492-507C077467FC}"/>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Presented by </a:t>
            </a:r>
          </a:p>
          <a:p>
            <a:r>
              <a:rPr lang="en-US" dirty="0">
                <a:solidFill>
                  <a:srgbClr val="FFFFFF"/>
                </a:solidFill>
              </a:rPr>
              <a:t>Emily Midgley, CBAP, CPOA</a:t>
            </a:r>
          </a:p>
        </p:txBody>
      </p:sp>
      <p:sp>
        <p:nvSpPr>
          <p:cNvPr id="6" name="TextBox 5">
            <a:extLst>
              <a:ext uri="{FF2B5EF4-FFF2-40B4-BE49-F238E27FC236}">
                <a16:creationId xmlns:a16="http://schemas.microsoft.com/office/drawing/2014/main" id="{E85DA2A5-4808-4F21-85FC-588D7A5D6E14}"/>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lickr.com/photos/jrhode/463288792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2700278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3265197343"/>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
        <p:nvSpPr>
          <p:cNvPr id="6" name="TextBox 5">
            <a:extLst>
              <a:ext uri="{FF2B5EF4-FFF2-40B4-BE49-F238E27FC236}">
                <a16:creationId xmlns:a16="http://schemas.microsoft.com/office/drawing/2014/main" id="{BE0E666F-CAE5-4B75-ABDD-D2DE92048FC8}"/>
              </a:ext>
            </a:extLst>
          </p:cNvPr>
          <p:cNvSpPr txBox="1"/>
          <p:nvPr/>
        </p:nvSpPr>
        <p:spPr>
          <a:xfrm>
            <a:off x="33866" y="1204059"/>
            <a:ext cx="3506992" cy="1938992"/>
          </a:xfrm>
          <a:prstGeom prst="rect">
            <a:avLst/>
          </a:prstGeom>
          <a:noFill/>
        </p:spPr>
        <p:txBody>
          <a:bodyPr wrap="square" rtlCol="0">
            <a:spAutoFit/>
          </a:bodyPr>
          <a:lstStyle/>
          <a:p>
            <a:r>
              <a:rPr lang="en-US" sz="6000" dirty="0"/>
              <a:t>Product Roadmap</a:t>
            </a:r>
          </a:p>
        </p:txBody>
      </p:sp>
    </p:spTree>
    <p:extLst>
      <p:ext uri="{BB962C8B-B14F-4D97-AF65-F5344CB8AC3E}">
        <p14:creationId xmlns:p14="http://schemas.microsoft.com/office/powerpoint/2010/main" val="100327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51C0-76BB-4C3F-AB9F-6D61FB71DCB8}"/>
              </a:ext>
            </a:extLst>
          </p:cNvPr>
          <p:cNvSpPr>
            <a:spLocks noGrp="1"/>
          </p:cNvSpPr>
          <p:nvPr>
            <p:ph type="title"/>
          </p:nvPr>
        </p:nvSpPr>
        <p:spPr>
          <a:xfrm>
            <a:off x="4965430" y="629268"/>
            <a:ext cx="6586491" cy="1286160"/>
          </a:xfrm>
        </p:spPr>
        <p:txBody>
          <a:bodyPr anchor="b">
            <a:normAutofit/>
          </a:bodyPr>
          <a:lstStyle/>
          <a:p>
            <a:r>
              <a:rPr lang="en-US" dirty="0"/>
              <a:t>Product Roadmap</a:t>
            </a:r>
          </a:p>
        </p:txBody>
      </p:sp>
      <p:pic>
        <p:nvPicPr>
          <p:cNvPr id="4" name="Picture 3" descr="\\NCSMBP01\Home\My Documents\Main\ADPCOE\images\shutterstock_153265226.jpg">
            <a:extLst>
              <a:ext uri="{FF2B5EF4-FFF2-40B4-BE49-F238E27FC236}">
                <a16:creationId xmlns:a16="http://schemas.microsoft.com/office/drawing/2014/main" id="{31C0A0D4-8423-4F83-A5FE-3911A314E8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48" r="13158" b="-1"/>
          <a:stretch/>
        </p:blipFill>
        <p:spPr bwMode="auto">
          <a:xfrm>
            <a:off x="20" y="10"/>
            <a:ext cx="4635571" cy="6857990"/>
          </a:xfrm>
          <a:prstGeom prst="rect">
            <a:avLst/>
          </a:prstGeom>
          <a:noFill/>
          <a:effectLst/>
          <a:extLst>
            <a:ext uri="{909E8E84-426E-40dd-AFC4-6F175D3DCCD1}">
              <a14:hiddenFill xmlns:a14="http://schemas.microsoft.com/office/drawing/2010/main" xmlns="">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A41E"/>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DF0247-A784-4D97-B262-BE331F5D77C7}"/>
              </a:ext>
            </a:extLst>
          </p:cNvPr>
          <p:cNvSpPr>
            <a:spLocks noGrp="1"/>
          </p:cNvSpPr>
          <p:nvPr>
            <p:ph idx="1"/>
          </p:nvPr>
        </p:nvSpPr>
        <p:spPr>
          <a:xfrm>
            <a:off x="4965431" y="2438400"/>
            <a:ext cx="6586489" cy="3785419"/>
          </a:xfrm>
        </p:spPr>
        <p:txBody>
          <a:bodyPr>
            <a:normAutofit/>
          </a:bodyPr>
          <a:lstStyle/>
          <a:p>
            <a:r>
              <a:rPr lang="en-US" sz="1700" b="1"/>
              <a:t>Sequence of capabilities </a:t>
            </a:r>
            <a:r>
              <a:rPr lang="en-US" sz="1700"/>
              <a:t>that flow from the company vision, and reflect the product vision.</a:t>
            </a:r>
          </a:p>
          <a:p>
            <a:r>
              <a:rPr lang="en-US" sz="1700" b="1"/>
              <a:t>Time frame</a:t>
            </a:r>
            <a:r>
              <a:rPr lang="en-US" sz="1700"/>
              <a:t> can be broken into quarters, or described as near-term, mid-term, long-term, and released. </a:t>
            </a:r>
          </a:p>
          <a:p>
            <a:r>
              <a:rPr lang="en-US" sz="1700" b="1"/>
              <a:t>Who</a:t>
            </a:r>
            <a:r>
              <a:rPr lang="en-US" sz="1700"/>
              <a:t> has input can include product managers, key stakeholders, and technical stakeholders to weigh in on feasibility.</a:t>
            </a:r>
          </a:p>
          <a:p>
            <a:r>
              <a:rPr lang="en-US" sz="1700" b="1"/>
              <a:t>Aspirational</a:t>
            </a:r>
            <a:r>
              <a:rPr lang="en-US" sz="1700"/>
              <a:t>, not a commitment like you would see in a Release Plan.  </a:t>
            </a:r>
          </a:p>
          <a:p>
            <a:pPr lvl="1"/>
            <a:r>
              <a:rPr lang="en-US" sz="1700"/>
              <a:t>Include disclaimers like "Updated &lt;MM/YY&gt;, subject to change without notice."  </a:t>
            </a:r>
          </a:p>
          <a:p>
            <a:r>
              <a:rPr lang="en-US" sz="1700" b="1"/>
              <a:t>Other elements </a:t>
            </a:r>
            <a:r>
              <a:rPr lang="en-US" sz="1700"/>
              <a:t>can include target metrics, target customers, confidence level, scalability expectations, and others deemed relevant by the product manager.</a:t>
            </a:r>
            <a:endParaRPr lang="en-US" sz="1700" b="1"/>
          </a:p>
        </p:txBody>
      </p:sp>
    </p:spTree>
    <p:extLst>
      <p:ext uri="{BB962C8B-B14F-4D97-AF65-F5344CB8AC3E}">
        <p14:creationId xmlns:p14="http://schemas.microsoft.com/office/powerpoint/2010/main" val="168030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1EFD3-234A-4899-ABD3-F38AF7300E0B}"/>
              </a:ext>
            </a:extLst>
          </p:cNvPr>
          <p:cNvSpPr>
            <a:spLocks noGrp="1"/>
          </p:cNvSpPr>
          <p:nvPr>
            <p:ph type="title"/>
          </p:nvPr>
        </p:nvSpPr>
        <p:spPr/>
        <p:txBody>
          <a:bodyPr/>
          <a:lstStyle/>
          <a:p>
            <a:r>
              <a:rPr lang="en-US" dirty="0"/>
              <a:t>Product Roadmap Examples</a:t>
            </a:r>
          </a:p>
        </p:txBody>
      </p:sp>
      <p:grpSp>
        <p:nvGrpSpPr>
          <p:cNvPr id="8" name="Group 7">
            <a:extLst>
              <a:ext uri="{FF2B5EF4-FFF2-40B4-BE49-F238E27FC236}">
                <a16:creationId xmlns:a16="http://schemas.microsoft.com/office/drawing/2014/main" id="{C14D2742-3844-4FA0-831D-D344C8841363}"/>
              </a:ext>
            </a:extLst>
          </p:cNvPr>
          <p:cNvGrpSpPr/>
          <p:nvPr/>
        </p:nvGrpSpPr>
        <p:grpSpPr>
          <a:xfrm>
            <a:off x="445356" y="2373490"/>
            <a:ext cx="4704422" cy="2527721"/>
            <a:chOff x="381286" y="906224"/>
            <a:chExt cx="6096000" cy="3419475"/>
          </a:xfrm>
        </p:grpSpPr>
        <p:pic>
          <p:nvPicPr>
            <p:cNvPr id="1026" name="Picture 2" descr="59044f75-1280-4dce-9f80-789702efcd54@namprd12">
              <a:extLst>
                <a:ext uri="{FF2B5EF4-FFF2-40B4-BE49-F238E27FC236}">
                  <a16:creationId xmlns:a16="http://schemas.microsoft.com/office/drawing/2014/main" id="{016954EB-B250-4690-BA1B-3D5AE910C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86" y="906224"/>
              <a:ext cx="6096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9761401-3BC3-4AC1-8EBF-6ABAC5D2F620}"/>
                </a:ext>
              </a:extLst>
            </p:cNvPr>
            <p:cNvSpPr/>
            <p:nvPr/>
          </p:nvSpPr>
          <p:spPr>
            <a:xfrm>
              <a:off x="472611" y="1027906"/>
              <a:ext cx="1212351" cy="502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C06312D5-8998-4F3F-80D9-8549C5C68CB6}"/>
              </a:ext>
            </a:extLst>
          </p:cNvPr>
          <p:cNvPicPr>
            <a:picLocks noChangeAspect="1"/>
          </p:cNvPicPr>
          <p:nvPr/>
        </p:nvPicPr>
        <p:blipFill>
          <a:blip r:embed="rId3"/>
          <a:stretch>
            <a:fillRect/>
          </a:stretch>
        </p:blipFill>
        <p:spPr>
          <a:xfrm>
            <a:off x="5527497" y="2239877"/>
            <a:ext cx="6541213" cy="2794949"/>
          </a:xfrm>
          <a:prstGeom prst="rect">
            <a:avLst/>
          </a:prstGeom>
        </p:spPr>
      </p:pic>
      <p:sp>
        <p:nvSpPr>
          <p:cNvPr id="11" name="TextBox 10">
            <a:extLst>
              <a:ext uri="{FF2B5EF4-FFF2-40B4-BE49-F238E27FC236}">
                <a16:creationId xmlns:a16="http://schemas.microsoft.com/office/drawing/2014/main" id="{02049561-3EF2-4CDA-A357-62DED0383884}"/>
              </a:ext>
            </a:extLst>
          </p:cNvPr>
          <p:cNvSpPr txBox="1"/>
          <p:nvPr/>
        </p:nvSpPr>
        <p:spPr>
          <a:xfrm>
            <a:off x="7941924" y="1790890"/>
            <a:ext cx="2517169" cy="369332"/>
          </a:xfrm>
          <a:prstGeom prst="rect">
            <a:avLst/>
          </a:prstGeom>
          <a:noFill/>
        </p:spPr>
        <p:txBody>
          <a:bodyPr wrap="square" rtlCol="0">
            <a:spAutoFit/>
          </a:bodyPr>
          <a:lstStyle/>
          <a:p>
            <a:r>
              <a:rPr lang="en-US" dirty="0"/>
              <a:t>From </a:t>
            </a:r>
            <a:r>
              <a:rPr lang="en-US" dirty="0" err="1"/>
              <a:t>Roadmunk’s</a:t>
            </a:r>
            <a:r>
              <a:rPr lang="en-US" dirty="0"/>
              <a:t> site</a:t>
            </a:r>
          </a:p>
        </p:txBody>
      </p:sp>
      <p:sp>
        <p:nvSpPr>
          <p:cNvPr id="13" name="TextBox 12">
            <a:extLst>
              <a:ext uri="{FF2B5EF4-FFF2-40B4-BE49-F238E27FC236}">
                <a16:creationId xmlns:a16="http://schemas.microsoft.com/office/drawing/2014/main" id="{ECD1C4D2-9265-407D-A1D9-6F72FC0C549F}"/>
              </a:ext>
            </a:extLst>
          </p:cNvPr>
          <p:cNvSpPr txBox="1"/>
          <p:nvPr/>
        </p:nvSpPr>
        <p:spPr>
          <a:xfrm>
            <a:off x="838200" y="1787703"/>
            <a:ext cx="3918735" cy="369332"/>
          </a:xfrm>
          <a:prstGeom prst="rect">
            <a:avLst/>
          </a:prstGeom>
          <a:noFill/>
        </p:spPr>
        <p:txBody>
          <a:bodyPr wrap="square" rtlCol="0">
            <a:spAutoFit/>
          </a:bodyPr>
          <a:lstStyle/>
          <a:p>
            <a:r>
              <a:rPr lang="en-US" dirty="0"/>
              <a:t>Characteristics in various time horizons</a:t>
            </a:r>
          </a:p>
        </p:txBody>
      </p:sp>
    </p:spTree>
    <p:extLst>
      <p:ext uri="{BB962C8B-B14F-4D97-AF65-F5344CB8AC3E}">
        <p14:creationId xmlns:p14="http://schemas.microsoft.com/office/powerpoint/2010/main" val="1717995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838200" y="365125"/>
            <a:ext cx="10515600" cy="1325563"/>
          </a:xfrm>
        </p:spPr>
        <p:txBody>
          <a:bodyPr>
            <a:normAutofit/>
          </a:bodyPr>
          <a:lstStyle/>
          <a:p>
            <a:r>
              <a:rPr lang="en-US" dirty="0"/>
              <a:t>Learn More about Product Roadmaps</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838200" y="1825625"/>
            <a:ext cx="5015484" cy="4351338"/>
          </a:xfrm>
        </p:spPr>
        <p:txBody>
          <a:bodyPr>
            <a:noAutofit/>
          </a:bodyPr>
          <a:lstStyle/>
          <a:p>
            <a:r>
              <a:rPr lang="en-US" i="1" dirty="0"/>
              <a:t>Product Roadmaps Relaunched: How to Set Direction while Embracing Uncertainty</a:t>
            </a:r>
            <a:r>
              <a:rPr lang="en-US" b="1" i="1" dirty="0"/>
              <a:t>, </a:t>
            </a:r>
            <a:r>
              <a:rPr lang="en-US" dirty="0"/>
              <a:t>by C. Todd Lombardo</a:t>
            </a:r>
            <a:endParaRPr lang="en-US" i="1" dirty="0"/>
          </a:p>
          <a:p>
            <a:r>
              <a:rPr lang="en-US" dirty="0"/>
              <a:t>C. Todd Lombardo’s talk</a:t>
            </a:r>
          </a:p>
          <a:p>
            <a:pPr lvl="1"/>
            <a:r>
              <a:rPr lang="en-US" sz="1200" dirty="0">
                <a:hlinkClick r:id="rId2"/>
              </a:rPr>
              <a:t>https://www.mindtheproduct.com/roadmaps-are-dead-long-live-roadmaps-by-c-todd-lombardo/</a:t>
            </a:r>
            <a:endParaRPr lang="en-US" sz="1200" dirty="0"/>
          </a:p>
          <a:p>
            <a:r>
              <a:rPr lang="en-US" dirty="0"/>
              <a:t>Melissa Perri’s blog Effective Product Roadmaps</a:t>
            </a:r>
          </a:p>
          <a:p>
            <a:pPr lvl="1"/>
            <a:r>
              <a:rPr lang="en-US" sz="1400" dirty="0">
                <a:hlinkClick r:id="rId3"/>
              </a:rPr>
              <a:t>https://melissaperri.com/blog/2017/02/15/product-roadmaps</a:t>
            </a:r>
            <a:endParaRPr lang="en-US" sz="1400" dirty="0"/>
          </a:p>
          <a:p>
            <a:r>
              <a:rPr lang="en-US" dirty="0"/>
              <a:t>Roman Pichler’s article</a:t>
            </a:r>
          </a:p>
          <a:p>
            <a:pPr lvl="1"/>
            <a:r>
              <a:rPr lang="en-US" sz="1200" dirty="0">
                <a:hlinkClick r:id="rId4"/>
              </a:rPr>
              <a:t>https://www.romanpichler.com/blog/product-roadmap-product-backlog/</a:t>
            </a:r>
            <a:endParaRPr lang="en-US" sz="1200" dirty="0"/>
          </a:p>
        </p:txBody>
      </p:sp>
      <p:pic>
        <p:nvPicPr>
          <p:cNvPr id="4" name="Picture 3">
            <a:extLst>
              <a:ext uri="{FF2B5EF4-FFF2-40B4-BE49-F238E27FC236}">
                <a16:creationId xmlns:a16="http://schemas.microsoft.com/office/drawing/2014/main" id="{5B379417-E1AC-4F0D-911A-2341D9CC2795}"/>
              </a:ext>
            </a:extLst>
          </p:cNvPr>
          <p:cNvPicPr>
            <a:picLocks noChangeAspect="1"/>
          </p:cNvPicPr>
          <p:nvPr/>
        </p:nvPicPr>
        <p:blipFill rotWithShape="1">
          <a:blip r:embed="rId5"/>
          <a:srcRect l="1242" r="3158" b="-1"/>
          <a:stretch/>
        </p:blipFill>
        <p:spPr>
          <a:xfrm>
            <a:off x="6338316" y="1904281"/>
            <a:ext cx="5074070" cy="4272681"/>
          </a:xfrm>
          <a:prstGeom prst="rect">
            <a:avLst/>
          </a:prstGeom>
        </p:spPr>
      </p:pic>
    </p:spTree>
    <p:extLst>
      <p:ext uri="{BB962C8B-B14F-4D97-AF65-F5344CB8AC3E}">
        <p14:creationId xmlns:p14="http://schemas.microsoft.com/office/powerpoint/2010/main" val="64022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6C72-1BFB-4EA6-97EC-C6BB4191D35D}"/>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sz="4400" dirty="0"/>
              <a:t>Prioritization</a:t>
            </a:r>
          </a:p>
        </p:txBody>
      </p:sp>
      <p:sp>
        <p:nvSpPr>
          <p:cNvPr id="3" name="Text Placeholder 2">
            <a:extLst>
              <a:ext uri="{FF2B5EF4-FFF2-40B4-BE49-F238E27FC236}">
                <a16:creationId xmlns:a16="http://schemas.microsoft.com/office/drawing/2014/main" id="{1A0CEC7D-55D4-406B-A85E-810752AE3C7D}"/>
              </a:ext>
            </a:extLst>
          </p:cNvPr>
          <p:cNvSpPr>
            <a:spLocks noGrp="1"/>
          </p:cNvSpPr>
          <p:nvPr>
            <p:ph type="body" idx="1"/>
          </p:nvPr>
        </p:nvSpPr>
        <p:spPr>
          <a:xfrm>
            <a:off x="8174735" y="4571998"/>
            <a:ext cx="3377184" cy="1645921"/>
          </a:xfrm>
          <a:noFill/>
        </p:spPr>
        <p:txBody>
          <a:bodyPr vert="horz" lIns="91440" tIns="45720" rIns="91440" bIns="45720" rtlCol="0">
            <a:normAutofit/>
          </a:bodyPr>
          <a:lstStyle/>
          <a:p>
            <a:r>
              <a:rPr lang="en-US" sz="1600" dirty="0">
                <a:solidFill>
                  <a:schemeClr val="tx1"/>
                </a:solidFill>
              </a:rPr>
              <a:t>Value Stream Mapping</a:t>
            </a:r>
          </a:p>
          <a:p>
            <a:r>
              <a:rPr lang="en-US" sz="1600" dirty="0">
                <a:solidFill>
                  <a:schemeClr val="tx1"/>
                </a:solidFill>
              </a:rPr>
              <a:t>Collaborative Games</a:t>
            </a:r>
          </a:p>
        </p:txBody>
      </p:sp>
      <p:pic>
        <p:nvPicPr>
          <p:cNvPr id="5" name="Picture 4" descr="shutterstock_13830103.jpg">
            <a:extLst>
              <a:ext uri="{FF2B5EF4-FFF2-40B4-BE49-F238E27FC236}">
                <a16:creationId xmlns:a16="http://schemas.microsoft.com/office/drawing/2014/main" id="{A3724A8D-8047-44BC-8C93-FD1CADDEE3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32" r="13331" b="-1"/>
          <a:stretch/>
        </p:blipFill>
        <p:spPr>
          <a:xfrm>
            <a:off x="20" y="10"/>
            <a:ext cx="7534636" cy="6857990"/>
          </a:xfrm>
          <a:prstGeom prst="rect">
            <a:avLst/>
          </a:prstGeom>
        </p:spPr>
      </p:pic>
    </p:spTree>
    <p:extLst>
      <p:ext uri="{BB962C8B-B14F-4D97-AF65-F5344CB8AC3E}">
        <p14:creationId xmlns:p14="http://schemas.microsoft.com/office/powerpoint/2010/main" val="3496014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1268778309"/>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
        <p:nvSpPr>
          <p:cNvPr id="9" name="TextBox 8">
            <a:extLst>
              <a:ext uri="{FF2B5EF4-FFF2-40B4-BE49-F238E27FC236}">
                <a16:creationId xmlns:a16="http://schemas.microsoft.com/office/drawing/2014/main" id="{4B19F64C-960F-4DDD-B2C5-41EC1C5B082B}"/>
              </a:ext>
            </a:extLst>
          </p:cNvPr>
          <p:cNvSpPr txBox="1"/>
          <p:nvPr/>
        </p:nvSpPr>
        <p:spPr>
          <a:xfrm>
            <a:off x="23933" y="1197960"/>
            <a:ext cx="3506992" cy="3170099"/>
          </a:xfrm>
          <a:prstGeom prst="rect">
            <a:avLst/>
          </a:prstGeom>
          <a:noFill/>
        </p:spPr>
        <p:txBody>
          <a:bodyPr wrap="square" rtlCol="0">
            <a:spAutoFit/>
          </a:bodyPr>
          <a:lstStyle/>
          <a:p>
            <a:r>
              <a:rPr lang="en-US" sz="6000" dirty="0"/>
              <a:t>Value Stream Mapping</a:t>
            </a:r>
          </a:p>
          <a:p>
            <a:r>
              <a:rPr lang="en-US" sz="2000" dirty="0"/>
              <a:t>for process improvement</a:t>
            </a:r>
          </a:p>
        </p:txBody>
      </p:sp>
    </p:spTree>
    <p:extLst>
      <p:ext uri="{BB962C8B-B14F-4D97-AF65-F5344CB8AC3E}">
        <p14:creationId xmlns:p14="http://schemas.microsoft.com/office/powerpoint/2010/main" val="108354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F530-1A5B-45BE-BB96-28BFAC6A57A1}"/>
              </a:ext>
            </a:extLst>
          </p:cNvPr>
          <p:cNvSpPr>
            <a:spLocks noGrp="1"/>
          </p:cNvSpPr>
          <p:nvPr>
            <p:ph type="title"/>
          </p:nvPr>
        </p:nvSpPr>
        <p:spPr>
          <a:xfrm>
            <a:off x="838200" y="365125"/>
            <a:ext cx="10515600" cy="1325563"/>
          </a:xfrm>
        </p:spPr>
        <p:txBody>
          <a:bodyPr>
            <a:normAutofit/>
          </a:bodyPr>
          <a:lstStyle/>
          <a:p>
            <a:r>
              <a:rPr lang="en-US"/>
              <a:t>Value Stream Mapping tips</a:t>
            </a:r>
          </a:p>
        </p:txBody>
      </p:sp>
      <p:sp>
        <p:nvSpPr>
          <p:cNvPr id="3" name="Content Placeholder 2">
            <a:extLst>
              <a:ext uri="{FF2B5EF4-FFF2-40B4-BE49-F238E27FC236}">
                <a16:creationId xmlns:a16="http://schemas.microsoft.com/office/drawing/2014/main" id="{3C59CFFB-449D-48EA-B6C5-69EB18BAD9A5}"/>
              </a:ext>
            </a:extLst>
          </p:cNvPr>
          <p:cNvSpPr>
            <a:spLocks noGrp="1"/>
          </p:cNvSpPr>
          <p:nvPr>
            <p:ph idx="1"/>
          </p:nvPr>
        </p:nvSpPr>
        <p:spPr>
          <a:xfrm>
            <a:off x="186267" y="1520825"/>
            <a:ext cx="4758266" cy="5150908"/>
          </a:xfrm>
        </p:spPr>
        <p:txBody>
          <a:bodyPr>
            <a:noAutofit/>
          </a:bodyPr>
          <a:lstStyle/>
          <a:p>
            <a:r>
              <a:rPr lang="en-US" sz="2000" dirty="0"/>
              <a:t>Can create two – current state, future state</a:t>
            </a:r>
          </a:p>
          <a:p>
            <a:r>
              <a:rPr lang="en-US" sz="2000" dirty="0"/>
              <a:t>Tread lightly – discussing “waste” can bring defensiveness</a:t>
            </a:r>
          </a:p>
          <a:p>
            <a:r>
              <a:rPr lang="en-US" sz="2000" dirty="0"/>
              <a:t>Start with sticky notes &amp; paper</a:t>
            </a:r>
          </a:p>
          <a:p>
            <a:r>
              <a:rPr lang="en-US" sz="2000" dirty="0"/>
              <a:t>Understand that it won’t be done immediately</a:t>
            </a:r>
          </a:p>
          <a:p>
            <a:r>
              <a:rPr lang="en-US" sz="2000" dirty="0"/>
              <a:t>Identify cycle time and wait time</a:t>
            </a:r>
          </a:p>
          <a:p>
            <a:pPr lvl="1"/>
            <a:r>
              <a:rPr lang="en-US" sz="2000" dirty="0"/>
              <a:t>Theory of Constraints: the biggest bottleneck is the place to start</a:t>
            </a:r>
          </a:p>
          <a:p>
            <a:r>
              <a:rPr lang="en-US" sz="2000" dirty="0"/>
              <a:t>Start where you are to see where to improve</a:t>
            </a:r>
          </a:p>
          <a:p>
            <a:pPr lvl="1"/>
            <a:r>
              <a:rPr lang="en-US" sz="2000" dirty="0"/>
              <a:t>Don’t be afraid to show current process &amp; wait times</a:t>
            </a:r>
          </a:p>
          <a:p>
            <a:pPr lvl="1"/>
            <a:endParaRPr lang="en-US" sz="2000" dirty="0"/>
          </a:p>
        </p:txBody>
      </p:sp>
      <p:pic>
        <p:nvPicPr>
          <p:cNvPr id="1028" name="Picture 4" descr="Image result for high speed train">
            <a:extLst>
              <a:ext uri="{FF2B5EF4-FFF2-40B4-BE49-F238E27FC236}">
                <a16:creationId xmlns:a16="http://schemas.microsoft.com/office/drawing/2014/main" id="{04472459-E9A2-4DCC-A1A3-6AEAD34DE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52" r="12741" b="-1"/>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743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648929" y="629266"/>
            <a:ext cx="6586491" cy="1676603"/>
          </a:xfrm>
        </p:spPr>
        <p:txBody>
          <a:bodyPr>
            <a:normAutofit/>
          </a:bodyPr>
          <a:lstStyle/>
          <a:p>
            <a:r>
              <a:rPr lang="en-US" dirty="0"/>
              <a:t>Learn More about Process Improvement</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648930" y="2438400"/>
            <a:ext cx="6586489" cy="3785419"/>
          </a:xfrm>
        </p:spPr>
        <p:txBody>
          <a:bodyPr>
            <a:normAutofit/>
          </a:bodyPr>
          <a:lstStyle/>
          <a:p>
            <a:r>
              <a:rPr lang="en-US" sz="2400" i="1" dirty="0"/>
              <a:t>Value Stream Mapping: How to Visualize Work and Align Leadership for Organizational Transformation</a:t>
            </a:r>
            <a:r>
              <a:rPr lang="en-US" sz="2400" dirty="0"/>
              <a:t> by Karen Martin and Mike </a:t>
            </a:r>
            <a:r>
              <a:rPr lang="en-US" sz="2400" dirty="0" err="1"/>
              <a:t>Osterling</a:t>
            </a:r>
            <a:endParaRPr lang="en-US" sz="2400" dirty="0"/>
          </a:p>
          <a:p>
            <a:r>
              <a:rPr lang="en-US" sz="2400" i="1" dirty="0"/>
              <a:t>The Goal: A Process of Ongoing Improvement </a:t>
            </a:r>
            <a:r>
              <a:rPr lang="en-US" sz="2400" dirty="0"/>
              <a:t>by Eliyahu Goldratt</a:t>
            </a:r>
          </a:p>
          <a:p>
            <a:pPr lvl="1"/>
            <a:r>
              <a:rPr lang="en-US" sz="2000" dirty="0"/>
              <a:t>For more on the Theory of Constraints</a:t>
            </a:r>
          </a:p>
          <a:p>
            <a:r>
              <a:rPr lang="en-US" sz="2400" i="1" dirty="0"/>
              <a:t>Making Work Visible: Exposing Time Theft to Optimize Work &amp; Flow</a:t>
            </a:r>
            <a:r>
              <a:rPr lang="en-US" sz="2400" dirty="0"/>
              <a:t> by Dominica </a:t>
            </a:r>
            <a:r>
              <a:rPr lang="en-US" sz="2400" dirty="0" err="1"/>
              <a:t>DeGrandis</a:t>
            </a:r>
            <a:endParaRPr lang="en-US" sz="2400" dirty="0"/>
          </a:p>
        </p:txBody>
      </p:sp>
      <p:pic>
        <p:nvPicPr>
          <p:cNvPr id="5" name="Picture 4">
            <a:extLst>
              <a:ext uri="{FF2B5EF4-FFF2-40B4-BE49-F238E27FC236}">
                <a16:creationId xmlns:a16="http://schemas.microsoft.com/office/drawing/2014/main" id="{317DE13A-95EF-49FA-B197-D6EA4EFE6D63}"/>
              </a:ext>
            </a:extLst>
          </p:cNvPr>
          <p:cNvPicPr>
            <a:picLocks noChangeAspect="1"/>
          </p:cNvPicPr>
          <p:nvPr/>
        </p:nvPicPr>
        <p:blipFill rotWithShape="1">
          <a:blip r:embed="rId2"/>
          <a:srcRect l="3437"/>
          <a:stretch/>
        </p:blipFill>
        <p:spPr>
          <a:xfrm>
            <a:off x="7556408" y="10"/>
            <a:ext cx="4635591" cy="6857990"/>
          </a:xfrm>
          <a:prstGeom prst="rect">
            <a:avLst/>
          </a:prstGeom>
          <a:effectLst/>
        </p:spPr>
      </p:pic>
    </p:spTree>
    <p:extLst>
      <p:ext uri="{BB962C8B-B14F-4D97-AF65-F5344CB8AC3E}">
        <p14:creationId xmlns:p14="http://schemas.microsoft.com/office/powerpoint/2010/main" val="1478563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2009516592"/>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91059F2-5242-4EEA-90F0-A3CFB8A6BAD7}"/>
              </a:ext>
            </a:extLst>
          </p:cNvPr>
          <p:cNvSpPr txBox="1"/>
          <p:nvPr/>
        </p:nvSpPr>
        <p:spPr>
          <a:xfrm>
            <a:off x="130872" y="4742077"/>
            <a:ext cx="3331520" cy="1754326"/>
          </a:xfrm>
          <a:prstGeom prst="rect">
            <a:avLst/>
          </a:prstGeom>
          <a:noFill/>
        </p:spPr>
        <p:txBody>
          <a:bodyPr wrap="square" rtlCol="0">
            <a:spAutoFit/>
          </a:bodyPr>
          <a:lstStyle/>
          <a:p>
            <a:r>
              <a:rPr lang="en-US" dirty="0">
                <a:solidFill>
                  <a:schemeClr val="bg1">
                    <a:lumMod val="65000"/>
                  </a:schemeClr>
                </a:solidFill>
              </a:rPr>
              <a:t>International Institute of Business Analysis. (2015). </a:t>
            </a:r>
            <a:r>
              <a:rPr lang="en-US" i="1" dirty="0">
                <a:solidFill>
                  <a:schemeClr val="bg1">
                    <a:lumMod val="65000"/>
                  </a:schemeClr>
                </a:solidFill>
              </a:rPr>
              <a:t>A Guide to the Business Analysis Body of Knowledge</a:t>
            </a:r>
            <a:r>
              <a:rPr lang="en-US" dirty="0">
                <a:solidFill>
                  <a:schemeClr val="bg1">
                    <a:lumMod val="65000"/>
                  </a:schemeClr>
                </a:solidFill>
              </a:rPr>
              <a:t> ® (3</a:t>
            </a:r>
            <a:r>
              <a:rPr lang="en-US" baseline="30000" dirty="0">
                <a:solidFill>
                  <a:schemeClr val="bg1">
                    <a:lumMod val="65000"/>
                  </a:schemeClr>
                </a:solidFill>
              </a:rPr>
              <a:t>rd</a:t>
            </a:r>
            <a:r>
              <a:rPr lang="en-US" dirty="0">
                <a:solidFill>
                  <a:schemeClr val="bg1">
                    <a:lumMod val="65000"/>
                  </a:schemeClr>
                </a:solidFill>
              </a:rPr>
              <a:t> ed.) Toronto, ON, CAN: International Institute of Business Analysis</a:t>
            </a:r>
          </a:p>
        </p:txBody>
      </p:sp>
      <p:sp>
        <p:nvSpPr>
          <p:cNvPr id="7" name="TextBox 6">
            <a:extLst>
              <a:ext uri="{FF2B5EF4-FFF2-40B4-BE49-F238E27FC236}">
                <a16:creationId xmlns:a16="http://schemas.microsoft.com/office/drawing/2014/main" id="{CD9D9714-4BD4-4FD3-A9F9-B04D1E60F769}"/>
              </a:ext>
            </a:extLst>
          </p:cNvPr>
          <p:cNvSpPr txBox="1"/>
          <p:nvPr/>
        </p:nvSpPr>
        <p:spPr>
          <a:xfrm>
            <a:off x="23933" y="1197960"/>
            <a:ext cx="3506992" cy="1938992"/>
          </a:xfrm>
          <a:prstGeom prst="rect">
            <a:avLst/>
          </a:prstGeom>
          <a:noFill/>
        </p:spPr>
        <p:txBody>
          <a:bodyPr wrap="square" rtlCol="0">
            <a:spAutoFit/>
          </a:bodyPr>
          <a:lstStyle/>
          <a:p>
            <a:r>
              <a:rPr lang="en-US" sz="4800" dirty="0"/>
              <a:t>Collaborative</a:t>
            </a:r>
            <a:r>
              <a:rPr lang="en-US" sz="6000" dirty="0"/>
              <a:t> </a:t>
            </a:r>
          </a:p>
          <a:p>
            <a:r>
              <a:rPr lang="en-US" sz="6000" dirty="0"/>
              <a:t>Games</a:t>
            </a:r>
          </a:p>
        </p:txBody>
      </p:sp>
    </p:spTree>
    <p:extLst>
      <p:ext uri="{BB962C8B-B14F-4D97-AF65-F5344CB8AC3E}">
        <p14:creationId xmlns:p14="http://schemas.microsoft.com/office/powerpoint/2010/main" val="4144450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AB88-3C2C-4FD3-8DC6-FDD7FD7B5896}"/>
              </a:ext>
            </a:extLst>
          </p:cNvPr>
          <p:cNvSpPr>
            <a:spLocks noGrp="1"/>
          </p:cNvSpPr>
          <p:nvPr>
            <p:ph type="title"/>
          </p:nvPr>
        </p:nvSpPr>
        <p:spPr>
          <a:xfrm>
            <a:off x="4965430" y="629268"/>
            <a:ext cx="6586491" cy="1286160"/>
          </a:xfrm>
        </p:spPr>
        <p:txBody>
          <a:bodyPr anchor="b">
            <a:normAutofit/>
          </a:bodyPr>
          <a:lstStyle/>
          <a:p>
            <a:r>
              <a:rPr lang="en-US" sz="4100" dirty="0"/>
              <a:t>Game: 35 for Collaborative Prioritization</a:t>
            </a:r>
          </a:p>
        </p:txBody>
      </p:sp>
      <p:pic>
        <p:nvPicPr>
          <p:cNvPr id="4" name="Picture 3">
            <a:extLst>
              <a:ext uri="{FF2B5EF4-FFF2-40B4-BE49-F238E27FC236}">
                <a16:creationId xmlns:a16="http://schemas.microsoft.com/office/drawing/2014/main" id="{D664F610-9899-4DDE-BD6A-0420F16E5359}"/>
              </a:ext>
            </a:extLst>
          </p:cNvPr>
          <p:cNvPicPr>
            <a:picLocks noChangeAspect="1"/>
          </p:cNvPicPr>
          <p:nvPr/>
        </p:nvPicPr>
        <p:blipFill rotWithShape="1">
          <a:blip r:embed="rId2">
            <a:extLst>
              <a:ext uri="{28A0092B-C50C-407E-A947-70E740481C1C}">
                <a14:useLocalDpi xmlns:a14="http://schemas.microsoft.com/office/drawing/2010/main" val="0"/>
              </a:ext>
            </a:extLst>
          </a:blip>
          <a:srcRect l="28449" r="2643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EF4A"/>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5D6F4C-0441-402A-985C-145D33E11EA3}"/>
              </a:ext>
            </a:extLst>
          </p:cNvPr>
          <p:cNvSpPr>
            <a:spLocks noGrp="1"/>
          </p:cNvSpPr>
          <p:nvPr>
            <p:ph idx="1"/>
          </p:nvPr>
        </p:nvSpPr>
        <p:spPr>
          <a:xfrm>
            <a:off x="4965431" y="2438400"/>
            <a:ext cx="7226569" cy="4267199"/>
          </a:xfrm>
        </p:spPr>
        <p:txBody>
          <a:bodyPr>
            <a:noAutofit/>
          </a:bodyPr>
          <a:lstStyle/>
          <a:p>
            <a:pPr marL="514350" indent="-514350">
              <a:buFont typeface="+mj-lt"/>
              <a:buAutoNum type="arabicPeriod"/>
            </a:pPr>
            <a:r>
              <a:rPr lang="en-US" sz="1800" dirty="0"/>
              <a:t>Give each person in the room a user story on an index card.  Make sure people understand their user stories.</a:t>
            </a:r>
          </a:p>
          <a:p>
            <a:pPr marL="514350" indent="-514350" fontAlgn="ctr">
              <a:buFont typeface="+mj-lt"/>
              <a:buAutoNum type="arabicPeriod"/>
            </a:pPr>
            <a:r>
              <a:rPr lang="en-US" sz="1800" dirty="0"/>
              <a:t>Pair up, each person describes their user story, the pair decides how to rank them in priority on a scale of 1 to 5.  Write the number on the back of the card.  Timebox to 1 minute.</a:t>
            </a:r>
          </a:p>
          <a:p>
            <a:pPr marL="514350" indent="-514350" fontAlgn="ctr">
              <a:buFont typeface="+mj-lt"/>
              <a:buAutoNum type="arabicPeriod"/>
            </a:pPr>
            <a:r>
              <a:rPr lang="en-US" sz="1800" dirty="0"/>
              <a:t>Trade stories.</a:t>
            </a:r>
          </a:p>
          <a:p>
            <a:pPr marL="514350" indent="-514350" fontAlgn="ctr">
              <a:buFont typeface="+mj-lt"/>
              <a:buAutoNum type="arabicPeriod"/>
            </a:pPr>
            <a:r>
              <a:rPr lang="en-US" sz="1800" dirty="0"/>
              <a:t>Find a new pair.</a:t>
            </a:r>
          </a:p>
          <a:p>
            <a:pPr marL="514350" indent="-514350" fontAlgn="ctr">
              <a:buFont typeface="+mj-lt"/>
              <a:buAutoNum type="arabicPeriod"/>
            </a:pPr>
            <a:r>
              <a:rPr lang="en-US" sz="1800" dirty="0"/>
              <a:t>Do that 7 times total.  (Highest possible priority score is 35, hence the name.)</a:t>
            </a:r>
          </a:p>
          <a:p>
            <a:pPr marL="514350" indent="-514350" fontAlgn="ctr">
              <a:buFont typeface="+mj-lt"/>
              <a:buAutoNum type="arabicPeriod"/>
            </a:pPr>
            <a:r>
              <a:rPr lang="en-US" sz="1800" dirty="0"/>
              <a:t>Add the scores on the back of each story, rank all user stories on the wall (put 30s up high, 25s a little lower, etc.)</a:t>
            </a:r>
          </a:p>
          <a:p>
            <a:pPr marL="0" indent="0">
              <a:buNone/>
            </a:pPr>
            <a:r>
              <a:rPr lang="en-US" sz="1800" dirty="0"/>
              <a:t>People buy in because they have a chance to discuss &amp; contribute, and no single voice overrules the others.  Use this for dozens of people &amp; user stories.</a:t>
            </a:r>
          </a:p>
        </p:txBody>
      </p:sp>
    </p:spTree>
    <p:extLst>
      <p:ext uri="{BB962C8B-B14F-4D97-AF65-F5344CB8AC3E}">
        <p14:creationId xmlns:p14="http://schemas.microsoft.com/office/powerpoint/2010/main" val="51618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A9FB-4DA7-4651-8072-403942460201}"/>
              </a:ext>
            </a:extLst>
          </p:cNvPr>
          <p:cNvSpPr>
            <a:spLocks noGrp="1"/>
          </p:cNvSpPr>
          <p:nvPr>
            <p:ph type="title"/>
          </p:nvPr>
        </p:nvSpPr>
        <p:spPr>
          <a:xfrm>
            <a:off x="655320" y="365125"/>
            <a:ext cx="5120114" cy="1692794"/>
          </a:xfrm>
        </p:spPr>
        <p:txBody>
          <a:bodyPr>
            <a:normAutofit/>
          </a:bodyPr>
          <a:lstStyle/>
          <a:p>
            <a:r>
              <a:rPr lang="en-US" dirty="0"/>
              <a:t>About Emily</a:t>
            </a:r>
          </a:p>
        </p:txBody>
      </p:sp>
      <p:sp>
        <p:nvSpPr>
          <p:cNvPr id="3" name="Content Placeholder 2">
            <a:extLst>
              <a:ext uri="{FF2B5EF4-FFF2-40B4-BE49-F238E27FC236}">
                <a16:creationId xmlns:a16="http://schemas.microsoft.com/office/drawing/2014/main" id="{9C8EB245-B06D-4F72-848C-BBC4F300CABE}"/>
              </a:ext>
            </a:extLst>
          </p:cNvPr>
          <p:cNvSpPr>
            <a:spLocks noGrp="1"/>
          </p:cNvSpPr>
          <p:nvPr>
            <p:ph idx="1"/>
          </p:nvPr>
        </p:nvSpPr>
        <p:spPr>
          <a:xfrm>
            <a:off x="655321" y="2433711"/>
            <a:ext cx="6195645" cy="4424289"/>
          </a:xfrm>
        </p:spPr>
        <p:txBody>
          <a:bodyPr>
            <a:noAutofit/>
          </a:bodyPr>
          <a:lstStyle/>
          <a:p>
            <a:r>
              <a:rPr lang="en-US" sz="2000" dirty="0"/>
              <a:t>2005: First work as a Business Analyst</a:t>
            </a:r>
          </a:p>
          <a:p>
            <a:r>
              <a:rPr lang="en-US" sz="2000" dirty="0"/>
              <a:t>2012: Expanded Horizons</a:t>
            </a:r>
          </a:p>
          <a:p>
            <a:pPr lvl="1"/>
            <a:r>
              <a:rPr lang="en-US" sz="2000" dirty="0"/>
              <a:t>First “Agile” project, CBAP certified</a:t>
            </a:r>
          </a:p>
          <a:p>
            <a:r>
              <a:rPr lang="en-US" sz="2000" dirty="0"/>
              <a:t>2014: Moved to Enterprise Delivery Practices COE</a:t>
            </a:r>
          </a:p>
          <a:p>
            <a:pPr lvl="1"/>
            <a:r>
              <a:rPr lang="en-US" sz="2000" dirty="0"/>
              <a:t>BA Practice Lead, Agile Coach</a:t>
            </a:r>
          </a:p>
          <a:p>
            <a:r>
              <a:rPr lang="en-US" sz="2000" dirty="0"/>
              <a:t>Cleveland Chapter of IIBA:</a:t>
            </a:r>
          </a:p>
          <a:p>
            <a:pPr lvl="1"/>
            <a:r>
              <a:rPr lang="en-US" sz="2000" dirty="0"/>
              <a:t>2017 VP of Education &amp; Certification</a:t>
            </a:r>
          </a:p>
          <a:p>
            <a:pPr lvl="1"/>
            <a:r>
              <a:rPr lang="en-US" sz="2000" dirty="0"/>
              <a:t>2019 President</a:t>
            </a:r>
          </a:p>
          <a:p>
            <a:r>
              <a:rPr lang="en-US" sz="2000" dirty="0"/>
              <a:t>Continually promote small batches of work, fast feedback loops, customer value</a:t>
            </a:r>
          </a:p>
          <a:p>
            <a:r>
              <a:rPr lang="en-US" sz="2000" dirty="0"/>
              <a:t>@</a:t>
            </a:r>
            <a:r>
              <a:rPr lang="en-US" sz="2000" dirty="0" err="1"/>
              <a:t>EmFromCleveland</a:t>
            </a:r>
            <a:r>
              <a:rPr lang="en-US" sz="2000" dirty="0"/>
              <a:t> on Twitter</a:t>
            </a:r>
          </a:p>
        </p:txBody>
      </p:sp>
      <p:pic>
        <p:nvPicPr>
          <p:cNvPr id="7" name="Picture 6">
            <a:extLst>
              <a:ext uri="{FF2B5EF4-FFF2-40B4-BE49-F238E27FC236}">
                <a16:creationId xmlns:a16="http://schemas.microsoft.com/office/drawing/2014/main" id="{842EFBAC-4843-4CC7-AEFB-AC043A1C5122}"/>
              </a:ext>
            </a:extLst>
          </p:cNvPr>
          <p:cNvPicPr>
            <a:picLocks noChangeAspect="1"/>
          </p:cNvPicPr>
          <p:nvPr/>
        </p:nvPicPr>
        <p:blipFill rotWithShape="1">
          <a:blip r:embed="rId3">
            <a:extLst>
              <a:ext uri="{28A0092B-C50C-407E-A947-70E740481C1C}">
                <a14:useLocalDpi xmlns:a14="http://schemas.microsoft.com/office/drawing/2010/main" val="0"/>
              </a:ext>
            </a:extLst>
          </a:blip>
          <a:srcRect l="19750" r="1949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Footer Placeholder 3">
            <a:extLst>
              <a:ext uri="{FF2B5EF4-FFF2-40B4-BE49-F238E27FC236}">
                <a16:creationId xmlns:a16="http://schemas.microsoft.com/office/drawing/2014/main" id="{7E658884-094B-421D-96E0-F8B2C146DDEA}"/>
              </a:ext>
            </a:extLst>
          </p:cNvPr>
          <p:cNvSpPr>
            <a:spLocks noGrp="1"/>
          </p:cNvSpPr>
          <p:nvPr>
            <p:ph type="ftr" sz="quarter" idx="11"/>
          </p:nvPr>
        </p:nvSpPr>
        <p:spPr/>
        <p:txBody>
          <a:bodyPr/>
          <a:lstStyle/>
          <a:p>
            <a:r>
              <a:rPr lang="en-US" dirty="0"/>
              <a:t>© 2021 Progressive</a:t>
            </a:r>
          </a:p>
        </p:txBody>
      </p:sp>
    </p:spTree>
    <p:extLst>
      <p:ext uri="{BB962C8B-B14F-4D97-AF65-F5344CB8AC3E}">
        <p14:creationId xmlns:p14="http://schemas.microsoft.com/office/powerpoint/2010/main" val="370159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648929" y="629266"/>
            <a:ext cx="5127031" cy="1676603"/>
          </a:xfrm>
        </p:spPr>
        <p:txBody>
          <a:bodyPr>
            <a:normAutofit/>
          </a:bodyPr>
          <a:lstStyle/>
          <a:p>
            <a:r>
              <a:rPr lang="en-US" dirty="0"/>
              <a:t>Learn More</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648930" y="2438400"/>
            <a:ext cx="5127029" cy="3785419"/>
          </a:xfrm>
        </p:spPr>
        <p:txBody>
          <a:bodyPr>
            <a:normAutofit/>
          </a:bodyPr>
          <a:lstStyle/>
          <a:p>
            <a:r>
              <a:rPr lang="en-US" i="1" dirty="0"/>
              <a:t>Innovation Games: Creating Breakthrough Products Through Collaborative Play</a:t>
            </a:r>
            <a:r>
              <a:rPr lang="en-US" dirty="0"/>
              <a:t> by Luke Hohmann</a:t>
            </a:r>
          </a:p>
          <a:p>
            <a:r>
              <a:rPr lang="en-US" dirty="0"/>
              <a:t>Innovationgames.com</a:t>
            </a:r>
          </a:p>
        </p:txBody>
      </p:sp>
      <p:pic>
        <p:nvPicPr>
          <p:cNvPr id="4" name="Picture 3">
            <a:extLst>
              <a:ext uri="{FF2B5EF4-FFF2-40B4-BE49-F238E27FC236}">
                <a16:creationId xmlns:a16="http://schemas.microsoft.com/office/drawing/2014/main" id="{955A8FA5-4D76-4313-A48C-B3A77C1E3CDA}"/>
              </a:ext>
            </a:extLst>
          </p:cNvPr>
          <p:cNvPicPr>
            <a:picLocks noChangeAspect="1"/>
          </p:cNvPicPr>
          <p:nvPr/>
        </p:nvPicPr>
        <p:blipFill rotWithShape="1">
          <a:blip r:embed="rId2"/>
          <a:srcRect t="9363" r="-1" b="-1"/>
          <a:stretch/>
        </p:blipFill>
        <p:spPr>
          <a:xfrm>
            <a:off x="6090613" y="640082"/>
            <a:ext cx="5461724" cy="5577837"/>
          </a:xfrm>
          <a:prstGeom prst="rect">
            <a:avLst/>
          </a:prstGeom>
          <a:effectLst/>
        </p:spPr>
      </p:pic>
    </p:spTree>
    <p:extLst>
      <p:ext uri="{BB962C8B-B14F-4D97-AF65-F5344CB8AC3E}">
        <p14:creationId xmlns:p14="http://schemas.microsoft.com/office/powerpoint/2010/main" val="328049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B566B1-FCD8-488F-8DA1-2AA0FEB0E555}"/>
              </a:ext>
            </a:extLst>
          </p:cNvPr>
          <p:cNvPicPr>
            <a:picLocks noChangeAspect="1"/>
          </p:cNvPicPr>
          <p:nvPr/>
        </p:nvPicPr>
        <p:blipFill rotWithShape="1">
          <a:blip r:embed="rId3">
            <a:extLst>
              <a:ext uri="{28A0092B-C50C-407E-A947-70E740481C1C}">
                <a14:useLocalDpi xmlns:a14="http://schemas.microsoft.com/office/drawing/2010/main" val="0"/>
              </a:ext>
            </a:extLst>
          </a:blip>
          <a:srcRect t="7330" b="8401"/>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D42B88F-31E4-48A5-8656-E8029697D9E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Splitting</a:t>
            </a:r>
          </a:p>
        </p:txBody>
      </p:sp>
      <p:sp>
        <p:nvSpPr>
          <p:cNvPr id="3" name="Text Placeholder 2">
            <a:extLst>
              <a:ext uri="{FF2B5EF4-FFF2-40B4-BE49-F238E27FC236}">
                <a16:creationId xmlns:a16="http://schemas.microsoft.com/office/drawing/2014/main" id="{17AB4D8F-DA8B-45AD-BC27-00C0B193AC50}"/>
              </a:ext>
            </a:extLst>
          </p:cNvPr>
          <p:cNvSpPr>
            <a:spLocks noGrp="1"/>
          </p:cNvSpPr>
          <p:nvPr>
            <p:ph type="body" idx="1"/>
          </p:nvPr>
        </p:nvSpPr>
        <p:spPr>
          <a:xfrm>
            <a:off x="7782910" y="5242675"/>
            <a:ext cx="4330262" cy="683284"/>
          </a:xfrm>
        </p:spPr>
        <p:txBody>
          <a:bodyPr vert="horz" lIns="91440" tIns="45720" rIns="91440" bIns="45720" rtlCol="0">
            <a:noAutofit/>
          </a:bodyPr>
          <a:lstStyle/>
          <a:p>
            <a:pPr algn="ctr"/>
            <a:r>
              <a:rPr lang="en-US" sz="1600" dirty="0">
                <a:solidFill>
                  <a:schemeClr val="tx1"/>
                </a:solidFill>
              </a:rPr>
              <a:t>User Story Mapping</a:t>
            </a:r>
          </a:p>
          <a:p>
            <a:pPr algn="ctr"/>
            <a:r>
              <a:rPr lang="en-US" sz="1600" dirty="0">
                <a:solidFill>
                  <a:schemeClr val="tx1"/>
                </a:solidFill>
              </a:rPr>
              <a:t>Minimum Viable Product</a:t>
            </a:r>
          </a:p>
          <a:p>
            <a:pPr algn="ctr"/>
            <a:r>
              <a:rPr lang="en-US" sz="1600" dirty="0">
                <a:solidFill>
                  <a:schemeClr val="tx1"/>
                </a:solidFill>
              </a:rPr>
              <a:t>Vertical Slicing</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408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3698800734"/>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
        <p:nvSpPr>
          <p:cNvPr id="6" name="TextBox 5">
            <a:extLst>
              <a:ext uri="{FF2B5EF4-FFF2-40B4-BE49-F238E27FC236}">
                <a16:creationId xmlns:a16="http://schemas.microsoft.com/office/drawing/2014/main" id="{044BFDD5-16FE-4D2C-B770-34236A1EC8D9}"/>
              </a:ext>
            </a:extLst>
          </p:cNvPr>
          <p:cNvSpPr txBox="1"/>
          <p:nvPr/>
        </p:nvSpPr>
        <p:spPr>
          <a:xfrm>
            <a:off x="23933" y="1197960"/>
            <a:ext cx="3506992" cy="2862322"/>
          </a:xfrm>
          <a:prstGeom prst="rect">
            <a:avLst/>
          </a:prstGeom>
          <a:noFill/>
        </p:spPr>
        <p:txBody>
          <a:bodyPr wrap="square" rtlCol="0">
            <a:spAutoFit/>
          </a:bodyPr>
          <a:lstStyle/>
          <a:p>
            <a:r>
              <a:rPr lang="en-US" sz="6000" dirty="0"/>
              <a:t>(User) Story Mapping</a:t>
            </a:r>
          </a:p>
        </p:txBody>
      </p:sp>
    </p:spTree>
    <p:extLst>
      <p:ext uri="{BB962C8B-B14F-4D97-AF65-F5344CB8AC3E}">
        <p14:creationId xmlns:p14="http://schemas.microsoft.com/office/powerpoint/2010/main" val="363201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5126" y="3342955"/>
            <a:ext cx="8377683" cy="3196926"/>
            <a:chOff x="331696" y="3933230"/>
            <a:chExt cx="9555254" cy="3623183"/>
          </a:xfrm>
        </p:grpSpPr>
        <p:sp>
          <p:nvSpPr>
            <p:cNvPr id="5" name="TextBox 4"/>
            <p:cNvSpPr txBox="1"/>
            <p:nvPr/>
          </p:nvSpPr>
          <p:spPr>
            <a:xfrm>
              <a:off x="331696" y="3933230"/>
              <a:ext cx="3095642" cy="488339"/>
            </a:xfrm>
            <a:prstGeom prst="rect">
              <a:avLst/>
            </a:prstGeom>
            <a:noFill/>
          </p:spPr>
          <p:txBody>
            <a:bodyPr wrap="none" rtlCol="0">
              <a:spAutoFit/>
            </a:bodyPr>
            <a:lstStyle/>
            <a:p>
              <a:pPr defTabSz="910453"/>
              <a:r>
                <a:rPr lang="en-US" sz="2200" b="1" dirty="0">
                  <a:solidFill>
                    <a:srgbClr val="183E50"/>
                  </a:solidFill>
                  <a:ea typeface="Verdana" panose="020B0604030504040204" pitchFamily="34" charset="0"/>
                  <a:cs typeface="Verdana" panose="020B0604030504040204" pitchFamily="34" charset="0"/>
                </a:rPr>
                <a:t>1. Frame the Problem</a:t>
              </a:r>
            </a:p>
          </p:txBody>
        </p:sp>
        <p:sp>
          <p:nvSpPr>
            <p:cNvPr id="6" name="TextBox 5"/>
            <p:cNvSpPr txBox="1"/>
            <p:nvPr/>
          </p:nvSpPr>
          <p:spPr>
            <a:xfrm>
              <a:off x="331696" y="4586005"/>
              <a:ext cx="3165264" cy="488339"/>
            </a:xfrm>
            <a:prstGeom prst="rect">
              <a:avLst/>
            </a:prstGeom>
            <a:noFill/>
          </p:spPr>
          <p:txBody>
            <a:bodyPr wrap="none" rtlCol="0">
              <a:spAutoFit/>
            </a:bodyPr>
            <a:lstStyle/>
            <a:p>
              <a:pPr defTabSz="910453"/>
              <a:r>
                <a:rPr lang="en-US" sz="2200" b="1" dirty="0">
                  <a:solidFill>
                    <a:srgbClr val="2195CE"/>
                  </a:solidFill>
                  <a:ea typeface="Verdana" panose="020B0604030504040204" pitchFamily="34" charset="0"/>
                  <a:cs typeface="Verdana" panose="020B0604030504040204" pitchFamily="34" charset="0"/>
                </a:rPr>
                <a:t>2. Map the Big Picture</a:t>
              </a:r>
            </a:p>
          </p:txBody>
        </p:sp>
        <p:sp>
          <p:nvSpPr>
            <p:cNvPr id="7" name="TextBox 6"/>
            <p:cNvSpPr txBox="1"/>
            <p:nvPr/>
          </p:nvSpPr>
          <p:spPr>
            <a:xfrm>
              <a:off x="331696" y="5238780"/>
              <a:ext cx="1536229" cy="488339"/>
            </a:xfrm>
            <a:prstGeom prst="rect">
              <a:avLst/>
            </a:prstGeom>
            <a:noFill/>
          </p:spPr>
          <p:txBody>
            <a:bodyPr wrap="none" rtlCol="0">
              <a:spAutoFit/>
            </a:bodyPr>
            <a:lstStyle/>
            <a:p>
              <a:pPr defTabSz="910453"/>
              <a:r>
                <a:rPr lang="en-US" sz="2200" b="1" dirty="0">
                  <a:solidFill>
                    <a:srgbClr val="ADC4D7"/>
                  </a:solidFill>
                  <a:ea typeface="Verdana" panose="020B0604030504040204" pitchFamily="34" charset="0"/>
                  <a:cs typeface="Verdana" panose="020B0604030504040204" pitchFamily="34" charset="0"/>
                </a:rPr>
                <a:t>3. Explore</a:t>
              </a:r>
            </a:p>
          </p:txBody>
        </p:sp>
        <p:sp>
          <p:nvSpPr>
            <p:cNvPr id="8" name="TextBox 7"/>
            <p:cNvSpPr txBox="1"/>
            <p:nvPr/>
          </p:nvSpPr>
          <p:spPr>
            <a:xfrm>
              <a:off x="331696" y="5891555"/>
              <a:ext cx="3858929" cy="488339"/>
            </a:xfrm>
            <a:prstGeom prst="rect">
              <a:avLst/>
            </a:prstGeom>
            <a:noFill/>
          </p:spPr>
          <p:txBody>
            <a:bodyPr wrap="none" rtlCol="0">
              <a:spAutoFit/>
            </a:bodyPr>
            <a:lstStyle/>
            <a:p>
              <a:pPr defTabSz="910453"/>
              <a:r>
                <a:rPr lang="en-US" sz="2200" b="1" dirty="0">
                  <a:solidFill>
                    <a:srgbClr val="183E50"/>
                  </a:solidFill>
                  <a:ea typeface="Verdana" panose="020B0604030504040204" pitchFamily="34" charset="0"/>
                  <a:cs typeface="Verdana" panose="020B0604030504040204" pitchFamily="34" charset="0"/>
                </a:rPr>
                <a:t>4. Slice Out Viable Releases</a:t>
              </a:r>
            </a:p>
          </p:txBody>
        </p:sp>
        <p:sp>
          <p:nvSpPr>
            <p:cNvPr id="9" name="TextBox 8"/>
            <p:cNvSpPr txBox="1"/>
            <p:nvPr/>
          </p:nvSpPr>
          <p:spPr>
            <a:xfrm>
              <a:off x="331696" y="6544330"/>
              <a:ext cx="4295898" cy="488339"/>
            </a:xfrm>
            <a:prstGeom prst="rect">
              <a:avLst/>
            </a:prstGeom>
            <a:noFill/>
          </p:spPr>
          <p:txBody>
            <a:bodyPr wrap="none" rtlCol="0">
              <a:spAutoFit/>
            </a:bodyPr>
            <a:lstStyle/>
            <a:p>
              <a:pPr defTabSz="910453"/>
              <a:r>
                <a:rPr lang="en-US" sz="2200" b="1" dirty="0">
                  <a:solidFill>
                    <a:srgbClr val="2195CE"/>
                  </a:solidFill>
                  <a:ea typeface="Verdana" panose="020B0604030504040204" pitchFamily="34" charset="0"/>
                  <a:cs typeface="Verdana" panose="020B0604030504040204" pitchFamily="34" charset="0"/>
                </a:rPr>
                <a:t>5. Slice Out a Delivery Strategy</a:t>
              </a:r>
            </a:p>
          </p:txBody>
        </p:sp>
        <p:sp>
          <p:nvSpPr>
            <p:cNvPr id="10" name="TextBox 9"/>
            <p:cNvSpPr txBox="1"/>
            <p:nvPr/>
          </p:nvSpPr>
          <p:spPr>
            <a:xfrm>
              <a:off x="895350" y="4337507"/>
              <a:ext cx="3593823" cy="348814"/>
            </a:xfrm>
            <a:prstGeom prst="rect">
              <a:avLst/>
            </a:prstGeom>
            <a:noFill/>
          </p:spPr>
          <p:txBody>
            <a:bodyPr wrap="none" rtlCol="0">
              <a:spAutoFit/>
            </a:bodyPr>
            <a:lstStyle/>
            <a:p>
              <a:pPr defTabSz="910453"/>
              <a:r>
                <a:rPr lang="en-US" sz="1400" dirty="0">
                  <a:solidFill>
                    <a:prstClr val="black"/>
                  </a:solidFill>
                  <a:ea typeface="Verdana" panose="020B0604030504040204" pitchFamily="34" charset="0"/>
                  <a:cs typeface="Verdana" panose="020B0604030504040204" pitchFamily="34" charset="0"/>
                </a:rPr>
                <a:t>Who is it for, and why are we building it?</a:t>
              </a:r>
            </a:p>
          </p:txBody>
        </p:sp>
        <p:sp>
          <p:nvSpPr>
            <p:cNvPr id="11" name="TextBox 10"/>
            <p:cNvSpPr txBox="1"/>
            <p:nvPr/>
          </p:nvSpPr>
          <p:spPr>
            <a:xfrm>
              <a:off x="895350" y="4993988"/>
              <a:ext cx="7972360" cy="348814"/>
            </a:xfrm>
            <a:prstGeom prst="rect">
              <a:avLst/>
            </a:prstGeom>
            <a:noFill/>
          </p:spPr>
          <p:txBody>
            <a:bodyPr wrap="none" rtlCol="0">
              <a:spAutoFit/>
            </a:bodyPr>
            <a:lstStyle/>
            <a:p>
              <a:pPr defTabSz="910453"/>
              <a:r>
                <a:rPr lang="en-US" sz="1400" dirty="0">
                  <a:solidFill>
                    <a:prstClr val="black"/>
                  </a:solidFill>
                  <a:ea typeface="Verdana" panose="020B0604030504040204" pitchFamily="34" charset="0"/>
                  <a:cs typeface="Verdana" panose="020B0604030504040204" pitchFamily="34" charset="0"/>
                </a:rPr>
                <a:t>Map out the whole story at a high-level to create the backbone. Focus on breadth, not depth.</a:t>
              </a:r>
            </a:p>
          </p:txBody>
        </p:sp>
        <p:sp>
          <p:nvSpPr>
            <p:cNvPr id="12" name="TextBox 11"/>
            <p:cNvSpPr txBox="1"/>
            <p:nvPr/>
          </p:nvSpPr>
          <p:spPr>
            <a:xfrm>
              <a:off x="895350" y="5650469"/>
              <a:ext cx="7185158" cy="348814"/>
            </a:xfrm>
            <a:prstGeom prst="rect">
              <a:avLst/>
            </a:prstGeom>
            <a:noFill/>
          </p:spPr>
          <p:txBody>
            <a:bodyPr wrap="none" rtlCol="0">
              <a:spAutoFit/>
            </a:bodyPr>
            <a:lstStyle/>
            <a:p>
              <a:pPr defTabSz="910453"/>
              <a:r>
                <a:rPr lang="en-US" sz="1400" dirty="0">
                  <a:solidFill>
                    <a:prstClr val="black"/>
                  </a:solidFill>
                  <a:ea typeface="Verdana" panose="020B0604030504040204" pitchFamily="34" charset="0"/>
                  <a:cs typeface="Verdana" panose="020B0604030504040204" pitchFamily="34" charset="0"/>
                </a:rPr>
                <a:t>Fill out the body of the map by breaking down larger tasks into subtasks and details.</a:t>
              </a:r>
            </a:p>
          </p:txBody>
        </p:sp>
        <p:sp>
          <p:nvSpPr>
            <p:cNvPr id="13" name="TextBox 12"/>
            <p:cNvSpPr txBox="1"/>
            <p:nvPr/>
          </p:nvSpPr>
          <p:spPr>
            <a:xfrm>
              <a:off x="895350" y="6306950"/>
              <a:ext cx="3820388" cy="348814"/>
            </a:xfrm>
            <a:prstGeom prst="rect">
              <a:avLst/>
            </a:prstGeom>
            <a:noFill/>
          </p:spPr>
          <p:txBody>
            <a:bodyPr wrap="none" rtlCol="0">
              <a:spAutoFit/>
            </a:bodyPr>
            <a:lstStyle/>
            <a:p>
              <a:pPr defTabSz="910453"/>
              <a:r>
                <a:rPr lang="en-US" sz="1400" dirty="0">
                  <a:solidFill>
                    <a:prstClr val="black"/>
                  </a:solidFill>
                  <a:ea typeface="Verdana" panose="020B0604030504040204" pitchFamily="34" charset="0"/>
                  <a:cs typeface="Verdana" panose="020B0604030504040204" pitchFamily="34" charset="0"/>
                </a:rPr>
                <a:t>Slice the map into holistic product releases.</a:t>
              </a:r>
            </a:p>
          </p:txBody>
        </p:sp>
        <p:sp>
          <p:nvSpPr>
            <p:cNvPr id="14" name="TextBox 13"/>
            <p:cNvSpPr txBox="1"/>
            <p:nvPr/>
          </p:nvSpPr>
          <p:spPr>
            <a:xfrm>
              <a:off x="895350" y="6963430"/>
              <a:ext cx="8991600" cy="592983"/>
            </a:xfrm>
            <a:prstGeom prst="rect">
              <a:avLst/>
            </a:prstGeom>
            <a:noFill/>
          </p:spPr>
          <p:txBody>
            <a:bodyPr wrap="square" rtlCol="0">
              <a:spAutoFit/>
            </a:bodyPr>
            <a:lstStyle/>
            <a:p>
              <a:pPr defTabSz="910453"/>
              <a:r>
                <a:rPr lang="en-US" sz="1400" dirty="0">
                  <a:solidFill>
                    <a:prstClr val="black"/>
                  </a:solidFill>
                  <a:ea typeface="Verdana" panose="020B0604030504040204" pitchFamily="34" charset="0"/>
                  <a:cs typeface="Verdana" panose="020B0604030504040204" pitchFamily="34" charset="0"/>
                </a:rPr>
                <a:t>Slice the first release of your map into three or more delivery phases.  This delivery strategy will help you release the best product possible in the time constraints you have.</a:t>
              </a:r>
            </a:p>
          </p:txBody>
        </p:sp>
      </p:grpSp>
      <p:sp>
        <p:nvSpPr>
          <p:cNvPr id="15" name="Rounded Rectangle 54"/>
          <p:cNvSpPr/>
          <p:nvPr/>
        </p:nvSpPr>
        <p:spPr>
          <a:xfrm>
            <a:off x="124700" y="1541518"/>
            <a:ext cx="6923799" cy="1776666"/>
          </a:xfrm>
          <a:prstGeom prst="round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81724" tIns="40860" rIns="81724" bIns="40860" rtlCol="0" anchor="ctr"/>
          <a:lstStyle/>
          <a:p>
            <a:pPr algn="ctr" defTabSz="910453"/>
            <a:endParaRPr lang="en-US" dirty="0">
              <a:solidFill>
                <a:prstClr val="white"/>
              </a:solidFill>
            </a:endParaRPr>
          </a:p>
        </p:txBody>
      </p:sp>
      <p:sp>
        <p:nvSpPr>
          <p:cNvPr id="16" name="TextBox 15"/>
          <p:cNvSpPr txBox="1"/>
          <p:nvPr/>
        </p:nvSpPr>
        <p:spPr>
          <a:xfrm>
            <a:off x="294957" y="1577276"/>
            <a:ext cx="6753542" cy="1744511"/>
          </a:xfrm>
          <a:prstGeom prst="rect">
            <a:avLst/>
          </a:prstGeom>
          <a:noFill/>
        </p:spPr>
        <p:txBody>
          <a:bodyPr wrap="square" lIns="81724" tIns="40860" rIns="81724" bIns="40860" rtlCol="0">
            <a:spAutoFit/>
          </a:bodyPr>
          <a:lstStyle/>
          <a:p>
            <a:pPr defTabSz="910453"/>
            <a:r>
              <a:rPr lang="en-US" sz="2400" b="1" dirty="0">
                <a:solidFill>
                  <a:srgbClr val="16C0F3"/>
                </a:solidFill>
                <a:ea typeface="Verdana" panose="020B0604030504040204" pitchFamily="34" charset="0"/>
                <a:cs typeface="Verdana" panose="020B0604030504040204" pitchFamily="34" charset="0"/>
              </a:rPr>
              <a:t>What is it?</a:t>
            </a:r>
          </a:p>
          <a:p>
            <a:pPr defTabSz="910453">
              <a:lnSpc>
                <a:spcPct val="150000"/>
              </a:lnSpc>
            </a:pPr>
            <a:r>
              <a:rPr lang="en-US" sz="1400" dirty="0">
                <a:solidFill>
                  <a:prstClr val="black"/>
                </a:solidFill>
                <a:ea typeface="Verdana" panose="020B0604030504040204" pitchFamily="34" charset="0"/>
                <a:cs typeface="Verdana" panose="020B0604030504040204" pitchFamily="34" charset="0"/>
              </a:rPr>
              <a:t>User Story Mapping is an approach to organizing and prioritizing user stories. A user story map arranges user stories into a useful model to help understand user needs, identify holes and omissions, and effectively plan holistic releases that deliver value to users and business with each release.</a:t>
            </a:r>
          </a:p>
        </p:txBody>
      </p:sp>
      <p:sp>
        <p:nvSpPr>
          <p:cNvPr id="17" name="Rectangle 16"/>
          <p:cNvSpPr/>
          <p:nvPr/>
        </p:nvSpPr>
        <p:spPr>
          <a:xfrm>
            <a:off x="5361" y="6544425"/>
            <a:ext cx="6351276" cy="292259"/>
          </a:xfrm>
          <a:prstGeom prst="rect">
            <a:avLst/>
          </a:prstGeom>
        </p:spPr>
        <p:txBody>
          <a:bodyPr wrap="square">
            <a:spAutoFit/>
          </a:bodyPr>
          <a:lstStyle/>
          <a:p>
            <a:pPr>
              <a:lnSpc>
                <a:spcPct val="115000"/>
              </a:lnSpc>
              <a:spcAft>
                <a:spcPts val="1000"/>
              </a:spcAft>
            </a:pPr>
            <a:r>
              <a:rPr lang="en-US" sz="1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Patton, Jeff. </a:t>
            </a:r>
            <a:r>
              <a:rPr lang="en-US" sz="1200" b="1" i="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User Story Mapping </a:t>
            </a:r>
            <a:r>
              <a:rPr lang="en-US" sz="1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O’Reilly Media, 2014. Print.</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7929394" y="1651611"/>
            <a:ext cx="4262606" cy="3534321"/>
          </a:xfrm>
          <a:prstGeom prst="rect">
            <a:avLst/>
          </a:prstGeom>
        </p:spPr>
      </p:pic>
      <p:pic>
        <p:nvPicPr>
          <p:cNvPr id="19" name="Graphic 18" descr="Lightbulb">
            <a:extLst>
              <a:ext uri="{FF2B5EF4-FFF2-40B4-BE49-F238E27FC236}">
                <a16:creationId xmlns:a16="http://schemas.microsoft.com/office/drawing/2014/main" id="{0CB59BE5-57F3-42EE-B8A4-1709B19CB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6297" y="5501776"/>
            <a:ext cx="914400" cy="914400"/>
          </a:xfrm>
          <a:prstGeom prst="rect">
            <a:avLst/>
          </a:prstGeom>
        </p:spPr>
      </p:pic>
      <p:sp>
        <p:nvSpPr>
          <p:cNvPr id="20" name="TextBox 19">
            <a:extLst>
              <a:ext uri="{FF2B5EF4-FFF2-40B4-BE49-F238E27FC236}">
                <a16:creationId xmlns:a16="http://schemas.microsoft.com/office/drawing/2014/main" id="{5CF62AF0-654D-4797-AB6D-5DF4EE24B886}"/>
              </a:ext>
            </a:extLst>
          </p:cNvPr>
          <p:cNvSpPr txBox="1"/>
          <p:nvPr/>
        </p:nvSpPr>
        <p:spPr>
          <a:xfrm>
            <a:off x="9839739" y="5544257"/>
            <a:ext cx="2299156" cy="830997"/>
          </a:xfrm>
          <a:prstGeom prst="rect">
            <a:avLst/>
          </a:prstGeom>
          <a:noFill/>
        </p:spPr>
        <p:txBody>
          <a:bodyPr wrap="none" rtlCol="0">
            <a:spAutoFit/>
          </a:bodyPr>
          <a:lstStyle/>
          <a:p>
            <a:r>
              <a:rPr lang="en-US" sz="2400" i="1" dirty="0"/>
              <a:t>Use Verb Noun</a:t>
            </a:r>
          </a:p>
          <a:p>
            <a:r>
              <a:rPr lang="en-US" sz="2400" i="1" dirty="0"/>
              <a:t>“Manage Email”</a:t>
            </a:r>
          </a:p>
        </p:txBody>
      </p:sp>
      <p:sp>
        <p:nvSpPr>
          <p:cNvPr id="21" name="TextBox 20">
            <a:extLst>
              <a:ext uri="{FF2B5EF4-FFF2-40B4-BE49-F238E27FC236}">
                <a16:creationId xmlns:a16="http://schemas.microsoft.com/office/drawing/2014/main" id="{64DF730C-3356-4894-BBE6-665DB1C43B80}"/>
              </a:ext>
            </a:extLst>
          </p:cNvPr>
          <p:cNvSpPr txBox="1"/>
          <p:nvPr/>
        </p:nvSpPr>
        <p:spPr>
          <a:xfrm>
            <a:off x="325396" y="355067"/>
            <a:ext cx="11866604" cy="1015663"/>
          </a:xfrm>
          <a:prstGeom prst="rect">
            <a:avLst/>
          </a:prstGeom>
          <a:noFill/>
        </p:spPr>
        <p:txBody>
          <a:bodyPr wrap="square" rtlCol="0">
            <a:spAutoFit/>
          </a:bodyPr>
          <a:lstStyle/>
          <a:p>
            <a:pPr algn="ctr"/>
            <a:r>
              <a:rPr lang="en-US" sz="6000" dirty="0"/>
              <a:t>User Story Mapping Overview</a:t>
            </a:r>
          </a:p>
        </p:txBody>
      </p:sp>
    </p:spTree>
    <p:extLst>
      <p:ext uri="{BB962C8B-B14F-4D97-AF65-F5344CB8AC3E}">
        <p14:creationId xmlns:p14="http://schemas.microsoft.com/office/powerpoint/2010/main" val="880409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0E9A2-6F59-4E80-81D5-C05ADF5E35C5}"/>
              </a:ext>
            </a:extLst>
          </p:cNvPr>
          <p:cNvPicPr>
            <a:picLocks noChangeAspect="1"/>
          </p:cNvPicPr>
          <p:nvPr/>
        </p:nvPicPr>
        <p:blipFill>
          <a:blip r:embed="rId2"/>
          <a:stretch>
            <a:fillRect/>
          </a:stretch>
        </p:blipFill>
        <p:spPr>
          <a:xfrm>
            <a:off x="7107911" y="474487"/>
            <a:ext cx="4690383" cy="5209135"/>
          </a:xfrm>
          <a:prstGeom prst="rect">
            <a:avLst/>
          </a:prstGeom>
        </p:spPr>
      </p:pic>
      <p:sp>
        <p:nvSpPr>
          <p:cNvPr id="4" name="TextBox 3">
            <a:extLst>
              <a:ext uri="{FF2B5EF4-FFF2-40B4-BE49-F238E27FC236}">
                <a16:creationId xmlns:a16="http://schemas.microsoft.com/office/drawing/2014/main" id="{8573AA04-DC3F-4096-8520-7C05518A3000}"/>
              </a:ext>
            </a:extLst>
          </p:cNvPr>
          <p:cNvSpPr txBox="1"/>
          <p:nvPr/>
        </p:nvSpPr>
        <p:spPr>
          <a:xfrm>
            <a:off x="128832" y="1755615"/>
            <a:ext cx="6542902" cy="2985433"/>
          </a:xfrm>
          <a:prstGeom prst="rect">
            <a:avLst/>
          </a:prstGeom>
          <a:noFill/>
        </p:spPr>
        <p:txBody>
          <a:bodyPr wrap="square" rtlCol="0">
            <a:spAutoFit/>
          </a:bodyPr>
          <a:lstStyle/>
          <a:p>
            <a:pPr algn="ctr"/>
            <a:r>
              <a:rPr lang="en-US" sz="6000" dirty="0"/>
              <a:t>User Story Mapping Example</a:t>
            </a:r>
          </a:p>
          <a:p>
            <a:pPr algn="ctr"/>
            <a:endParaRPr lang="en-US" sz="4000" dirty="0"/>
          </a:p>
          <a:p>
            <a:pPr algn="ctr"/>
            <a:r>
              <a:rPr lang="en-US" sz="2800" dirty="0"/>
              <a:t>Supervisor Changes Rep info</a:t>
            </a:r>
          </a:p>
        </p:txBody>
      </p:sp>
    </p:spTree>
    <p:extLst>
      <p:ext uri="{BB962C8B-B14F-4D97-AF65-F5344CB8AC3E}">
        <p14:creationId xmlns:p14="http://schemas.microsoft.com/office/powerpoint/2010/main" val="3418244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C798B4-7EA3-40D4-AFD5-5F4A42E05AA6}"/>
              </a:ext>
            </a:extLst>
          </p:cNvPr>
          <p:cNvSpPr>
            <a:spLocks noGrp="1"/>
          </p:cNvSpPr>
          <p:nvPr>
            <p:ph type="sldNum" sz="quarter" idx="12"/>
          </p:nvPr>
        </p:nvSpPr>
        <p:spPr/>
        <p:txBody>
          <a:bodyPr/>
          <a:lstStyle/>
          <a:p>
            <a:fld id="{2CB7EC1B-A6BD-4E6B-A8AA-C8BB253A3888}" type="slidenum">
              <a:rPr lang="en-US" smtClean="0"/>
              <a:t>25</a:t>
            </a:fld>
            <a:endParaRPr lang="en-US"/>
          </a:p>
        </p:txBody>
      </p:sp>
      <p:pic>
        <p:nvPicPr>
          <p:cNvPr id="7" name="Picture 6">
            <a:extLst>
              <a:ext uri="{FF2B5EF4-FFF2-40B4-BE49-F238E27FC236}">
                <a16:creationId xmlns:a16="http://schemas.microsoft.com/office/drawing/2014/main" id="{67A82EA4-03BB-423F-96B8-720166A6E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2" y="1577975"/>
            <a:ext cx="6858000" cy="5143500"/>
          </a:xfrm>
          <a:prstGeom prst="rect">
            <a:avLst/>
          </a:prstGeom>
        </p:spPr>
      </p:pic>
      <p:pic>
        <p:nvPicPr>
          <p:cNvPr id="8" name="Picture 7">
            <a:extLst>
              <a:ext uri="{FF2B5EF4-FFF2-40B4-BE49-F238E27FC236}">
                <a16:creationId xmlns:a16="http://schemas.microsoft.com/office/drawing/2014/main" id="{697570A0-26FE-4A73-AF69-851A4E83B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160" y="4149725"/>
            <a:ext cx="1069522" cy="802141"/>
          </a:xfrm>
          <a:prstGeom prst="rect">
            <a:avLst/>
          </a:prstGeom>
        </p:spPr>
      </p:pic>
      <p:sp>
        <p:nvSpPr>
          <p:cNvPr id="13" name="Rectangle 12">
            <a:extLst>
              <a:ext uri="{FF2B5EF4-FFF2-40B4-BE49-F238E27FC236}">
                <a16:creationId xmlns:a16="http://schemas.microsoft.com/office/drawing/2014/main" id="{D69CE865-BAE9-47BA-9B13-42336F1AD153}"/>
              </a:ext>
            </a:extLst>
          </p:cNvPr>
          <p:cNvSpPr/>
          <p:nvPr/>
        </p:nvSpPr>
        <p:spPr>
          <a:xfrm>
            <a:off x="348342" y="1577975"/>
            <a:ext cx="6858000" cy="1573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heckmark">
            <a:extLst>
              <a:ext uri="{FF2B5EF4-FFF2-40B4-BE49-F238E27FC236}">
                <a16:creationId xmlns:a16="http://schemas.microsoft.com/office/drawing/2014/main" id="{13F275A8-81B0-49C6-B8C7-4CEAB71A81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1586" y="2084702"/>
            <a:ext cx="914400" cy="914400"/>
          </a:xfrm>
          <a:prstGeom prst="rect">
            <a:avLst/>
          </a:prstGeom>
        </p:spPr>
      </p:pic>
      <p:pic>
        <p:nvPicPr>
          <p:cNvPr id="12" name="Graphic 11" descr="Close">
            <a:extLst>
              <a:ext uri="{FF2B5EF4-FFF2-40B4-BE49-F238E27FC236}">
                <a16:creationId xmlns:a16="http://schemas.microsoft.com/office/drawing/2014/main" id="{5D28279D-9345-45BE-B097-A51398890B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94785" y="2084702"/>
            <a:ext cx="914400" cy="914400"/>
          </a:xfrm>
          <a:prstGeom prst="rect">
            <a:avLst/>
          </a:prstGeom>
        </p:spPr>
      </p:pic>
      <p:sp>
        <p:nvSpPr>
          <p:cNvPr id="14" name="Rectangle 13">
            <a:extLst>
              <a:ext uri="{FF2B5EF4-FFF2-40B4-BE49-F238E27FC236}">
                <a16:creationId xmlns:a16="http://schemas.microsoft.com/office/drawing/2014/main" id="{531D57F6-AA42-469A-AEF5-C080FDCFE7F9}"/>
              </a:ext>
            </a:extLst>
          </p:cNvPr>
          <p:cNvSpPr/>
          <p:nvPr/>
        </p:nvSpPr>
        <p:spPr>
          <a:xfrm>
            <a:off x="348342" y="5828350"/>
            <a:ext cx="6858000" cy="969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91B2CA-0DF3-4AF5-8334-F8DFF89D5C07}"/>
              </a:ext>
            </a:extLst>
          </p:cNvPr>
          <p:cNvSpPr txBox="1"/>
          <p:nvPr/>
        </p:nvSpPr>
        <p:spPr>
          <a:xfrm>
            <a:off x="325396" y="355067"/>
            <a:ext cx="11866604" cy="1015663"/>
          </a:xfrm>
          <a:prstGeom prst="rect">
            <a:avLst/>
          </a:prstGeom>
          <a:noFill/>
        </p:spPr>
        <p:txBody>
          <a:bodyPr wrap="square" rtlCol="0">
            <a:spAutoFit/>
          </a:bodyPr>
          <a:lstStyle/>
          <a:p>
            <a:pPr algn="ctr"/>
            <a:r>
              <a:rPr lang="en-US" sz="6000" dirty="0"/>
              <a:t>User Story Mapping - Sticky Notes</a:t>
            </a:r>
          </a:p>
        </p:txBody>
      </p:sp>
      <p:sp>
        <p:nvSpPr>
          <p:cNvPr id="3" name="TextBox 2">
            <a:extLst>
              <a:ext uri="{FF2B5EF4-FFF2-40B4-BE49-F238E27FC236}">
                <a16:creationId xmlns:a16="http://schemas.microsoft.com/office/drawing/2014/main" id="{D2ACBCC1-0B97-4BE6-8883-E401B68FCEBF}"/>
              </a:ext>
            </a:extLst>
          </p:cNvPr>
          <p:cNvSpPr txBox="1"/>
          <p:nvPr/>
        </p:nvSpPr>
        <p:spPr>
          <a:xfrm>
            <a:off x="8168821" y="2043669"/>
            <a:ext cx="2870200" cy="1754326"/>
          </a:xfrm>
          <a:prstGeom prst="rect">
            <a:avLst/>
          </a:prstGeom>
          <a:noFill/>
        </p:spPr>
        <p:txBody>
          <a:bodyPr wrap="square" rtlCol="0">
            <a:spAutoFit/>
          </a:bodyPr>
          <a:lstStyle/>
          <a:p>
            <a:pPr marL="285750" indent="-285750">
              <a:buFont typeface="Arial" panose="020B0604020202020204" pitchFamily="34" charset="0"/>
              <a:buChar char="•"/>
            </a:pPr>
            <a:r>
              <a:rPr lang="en-US" sz="3600" dirty="0"/>
              <a:t>Verb Noun</a:t>
            </a:r>
          </a:p>
          <a:p>
            <a:pPr marL="285750" indent="-285750">
              <a:buFont typeface="Arial" panose="020B0604020202020204" pitchFamily="34" charset="0"/>
              <a:buChar char="•"/>
            </a:pPr>
            <a:r>
              <a:rPr lang="en-US" sz="3600" dirty="0"/>
              <a:t>2-4 Words</a:t>
            </a:r>
          </a:p>
          <a:p>
            <a:pPr marL="285750" indent="-285750">
              <a:buFont typeface="Arial" panose="020B0604020202020204" pitchFamily="34" charset="0"/>
              <a:buChar char="•"/>
            </a:pPr>
            <a:r>
              <a:rPr lang="en-US" sz="3600" dirty="0"/>
              <a:t>BIG LETTERS</a:t>
            </a:r>
          </a:p>
        </p:txBody>
      </p:sp>
    </p:spTree>
    <p:extLst>
      <p:ext uri="{BB962C8B-B14F-4D97-AF65-F5344CB8AC3E}">
        <p14:creationId xmlns:p14="http://schemas.microsoft.com/office/powerpoint/2010/main" val="3110141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648929" y="629266"/>
            <a:ext cx="5127031" cy="1676603"/>
          </a:xfrm>
        </p:spPr>
        <p:txBody>
          <a:bodyPr>
            <a:normAutofit/>
          </a:bodyPr>
          <a:lstStyle/>
          <a:p>
            <a:r>
              <a:rPr lang="en-US" dirty="0"/>
              <a:t>Learn More</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648930" y="2438400"/>
            <a:ext cx="5127029" cy="3785419"/>
          </a:xfrm>
        </p:spPr>
        <p:txBody>
          <a:bodyPr>
            <a:normAutofit/>
          </a:bodyPr>
          <a:lstStyle/>
          <a:p>
            <a:r>
              <a:rPr lang="en-US" i="1" dirty="0"/>
              <a:t>User Story Mapping: Discover the Whole Story, Build the Right Product</a:t>
            </a:r>
            <a:r>
              <a:rPr lang="en-US" dirty="0"/>
              <a:t> by Jeff Patton</a:t>
            </a:r>
          </a:p>
        </p:txBody>
      </p:sp>
      <p:grpSp>
        <p:nvGrpSpPr>
          <p:cNvPr id="7" name="Group 6">
            <a:extLst>
              <a:ext uri="{FF2B5EF4-FFF2-40B4-BE49-F238E27FC236}">
                <a16:creationId xmlns:a16="http://schemas.microsoft.com/office/drawing/2014/main" id="{6A0A407E-A354-4515-BAE7-D1FDD17F1926}"/>
              </a:ext>
            </a:extLst>
          </p:cNvPr>
          <p:cNvGrpSpPr/>
          <p:nvPr/>
        </p:nvGrpSpPr>
        <p:grpSpPr>
          <a:xfrm>
            <a:off x="6967641" y="372775"/>
            <a:ext cx="4834891" cy="6112450"/>
            <a:chOff x="6967642" y="0"/>
            <a:chExt cx="4813952" cy="7145383"/>
          </a:xfrm>
        </p:grpSpPr>
        <p:pic>
          <p:nvPicPr>
            <p:cNvPr id="8" name="Picture 7">
              <a:extLst>
                <a:ext uri="{FF2B5EF4-FFF2-40B4-BE49-F238E27FC236}">
                  <a16:creationId xmlns:a16="http://schemas.microsoft.com/office/drawing/2014/main" id="{87A393B8-1F3A-41D7-B73A-68488E1F6FAB}"/>
                </a:ext>
              </a:extLst>
            </p:cNvPr>
            <p:cNvPicPr>
              <a:picLocks noChangeAspect="1"/>
            </p:cNvPicPr>
            <p:nvPr/>
          </p:nvPicPr>
          <p:blipFill>
            <a:blip r:embed="rId2"/>
            <a:stretch>
              <a:fillRect/>
            </a:stretch>
          </p:blipFill>
          <p:spPr>
            <a:xfrm>
              <a:off x="6967642" y="0"/>
              <a:ext cx="4803678" cy="5702157"/>
            </a:xfrm>
            <a:prstGeom prst="rect">
              <a:avLst/>
            </a:prstGeom>
          </p:spPr>
        </p:pic>
        <p:pic>
          <p:nvPicPr>
            <p:cNvPr id="9" name="Picture 8">
              <a:extLst>
                <a:ext uri="{FF2B5EF4-FFF2-40B4-BE49-F238E27FC236}">
                  <a16:creationId xmlns:a16="http://schemas.microsoft.com/office/drawing/2014/main" id="{E415A57C-93B3-411A-B757-75DEF76F5BC4}"/>
                </a:ext>
              </a:extLst>
            </p:cNvPr>
            <p:cNvPicPr>
              <a:picLocks noChangeAspect="1"/>
            </p:cNvPicPr>
            <p:nvPr/>
          </p:nvPicPr>
          <p:blipFill>
            <a:blip r:embed="rId3"/>
            <a:stretch>
              <a:fillRect/>
            </a:stretch>
          </p:blipFill>
          <p:spPr>
            <a:xfrm>
              <a:off x="6977915" y="5702157"/>
              <a:ext cx="4803679" cy="1443226"/>
            </a:xfrm>
            <a:prstGeom prst="rect">
              <a:avLst/>
            </a:prstGeom>
          </p:spPr>
        </p:pic>
      </p:grpSp>
    </p:spTree>
    <p:extLst>
      <p:ext uri="{BB962C8B-B14F-4D97-AF65-F5344CB8AC3E}">
        <p14:creationId xmlns:p14="http://schemas.microsoft.com/office/powerpoint/2010/main" val="20311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1459488476"/>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
        <p:nvSpPr>
          <p:cNvPr id="6" name="TextBox 5">
            <a:extLst>
              <a:ext uri="{FF2B5EF4-FFF2-40B4-BE49-F238E27FC236}">
                <a16:creationId xmlns:a16="http://schemas.microsoft.com/office/drawing/2014/main" id="{FCBEE9F3-CC4F-4825-BEEE-D71F356B2A73}"/>
              </a:ext>
            </a:extLst>
          </p:cNvPr>
          <p:cNvSpPr txBox="1"/>
          <p:nvPr/>
        </p:nvSpPr>
        <p:spPr>
          <a:xfrm>
            <a:off x="23933" y="1197960"/>
            <a:ext cx="3506992" cy="2862322"/>
          </a:xfrm>
          <a:prstGeom prst="rect">
            <a:avLst/>
          </a:prstGeom>
          <a:noFill/>
        </p:spPr>
        <p:txBody>
          <a:bodyPr wrap="square" rtlCol="0">
            <a:spAutoFit/>
          </a:bodyPr>
          <a:lstStyle/>
          <a:p>
            <a:r>
              <a:rPr lang="en-US" sz="6000" dirty="0"/>
              <a:t>Minimum Viable Product</a:t>
            </a:r>
          </a:p>
        </p:txBody>
      </p:sp>
    </p:spTree>
    <p:extLst>
      <p:ext uri="{BB962C8B-B14F-4D97-AF65-F5344CB8AC3E}">
        <p14:creationId xmlns:p14="http://schemas.microsoft.com/office/powerpoint/2010/main" val="346249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A917F7-3BAE-49C8-BD91-F8F003CCA6A2}"/>
              </a:ext>
            </a:extLst>
          </p:cNvPr>
          <p:cNvSpPr>
            <a:spLocks noGrp="1"/>
          </p:cNvSpPr>
          <p:nvPr>
            <p:ph type="title"/>
          </p:nvPr>
        </p:nvSpPr>
        <p:spPr/>
        <p:txBody>
          <a:bodyPr>
            <a:normAutofit/>
          </a:bodyPr>
          <a:lstStyle/>
          <a:p>
            <a:r>
              <a:rPr lang="en-US" sz="6000" dirty="0"/>
              <a:t>MVP – Mindsets to Watch</a:t>
            </a:r>
          </a:p>
        </p:txBody>
      </p:sp>
      <p:sp>
        <p:nvSpPr>
          <p:cNvPr id="5" name="Content Placeholder 5">
            <a:extLst>
              <a:ext uri="{FF2B5EF4-FFF2-40B4-BE49-F238E27FC236}">
                <a16:creationId xmlns:a16="http://schemas.microsoft.com/office/drawing/2014/main" id="{1A12033F-F7A2-4BBE-9110-B38CA8306C92}"/>
              </a:ext>
            </a:extLst>
          </p:cNvPr>
          <p:cNvSpPr txBox="1">
            <a:spLocks/>
          </p:cNvSpPr>
          <p:nvPr/>
        </p:nvSpPr>
        <p:spPr>
          <a:xfrm>
            <a:off x="671087" y="1762983"/>
            <a:ext cx="5120113" cy="9404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Dictating a solution – uninterested in pitches for a smaller product test</a:t>
            </a:r>
          </a:p>
        </p:txBody>
      </p:sp>
      <p:sp>
        <p:nvSpPr>
          <p:cNvPr id="6" name="Rectangle 5">
            <a:extLst>
              <a:ext uri="{FF2B5EF4-FFF2-40B4-BE49-F238E27FC236}">
                <a16:creationId xmlns:a16="http://schemas.microsoft.com/office/drawing/2014/main" id="{2834C56A-04F8-4A70-A746-7B6693D7CE37}"/>
              </a:ext>
            </a:extLst>
          </p:cNvPr>
          <p:cNvSpPr/>
          <p:nvPr/>
        </p:nvSpPr>
        <p:spPr>
          <a:xfrm>
            <a:off x="6096000" y="1711964"/>
            <a:ext cx="6096000" cy="830997"/>
          </a:xfrm>
          <a:prstGeom prst="rect">
            <a:avLst/>
          </a:prstGeom>
        </p:spPr>
        <p:txBody>
          <a:bodyPr>
            <a:spAutoFit/>
          </a:bodyPr>
          <a:lstStyle/>
          <a:p>
            <a:r>
              <a:rPr lang="en-US" sz="2400" dirty="0"/>
              <a:t>Lack of trust – Don’t believe that the team will come back to the next increment</a:t>
            </a:r>
          </a:p>
        </p:txBody>
      </p:sp>
      <p:pic>
        <p:nvPicPr>
          <p:cNvPr id="7" name="Picture 6">
            <a:extLst>
              <a:ext uri="{FF2B5EF4-FFF2-40B4-BE49-F238E27FC236}">
                <a16:creationId xmlns:a16="http://schemas.microsoft.com/office/drawing/2014/main" id="{25016023-C2A6-481F-9736-C2CE9689C7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91018" y="2703418"/>
            <a:ext cx="3680250" cy="3680250"/>
          </a:xfrm>
          <a:prstGeom prst="rect">
            <a:avLst/>
          </a:prstGeom>
        </p:spPr>
      </p:pic>
      <p:pic>
        <p:nvPicPr>
          <p:cNvPr id="8" name="Picture 7">
            <a:extLst>
              <a:ext uri="{FF2B5EF4-FFF2-40B4-BE49-F238E27FC236}">
                <a16:creationId xmlns:a16="http://schemas.microsoft.com/office/drawing/2014/main" id="{82504778-DF0C-4284-93D1-BA35D224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0" y="2527845"/>
            <a:ext cx="5080000" cy="3574389"/>
          </a:xfrm>
          <a:prstGeom prst="rect">
            <a:avLst/>
          </a:prstGeom>
        </p:spPr>
      </p:pic>
    </p:spTree>
    <p:extLst>
      <p:ext uri="{BB962C8B-B14F-4D97-AF65-F5344CB8AC3E}">
        <p14:creationId xmlns:p14="http://schemas.microsoft.com/office/powerpoint/2010/main" val="55058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23164B-6624-4A9B-BC19-533D39F54FEE}"/>
              </a:ext>
            </a:extLst>
          </p:cNvPr>
          <p:cNvSpPr>
            <a:spLocks noGrp="1"/>
          </p:cNvSpPr>
          <p:nvPr>
            <p:ph type="body" idx="1"/>
          </p:nvPr>
        </p:nvSpPr>
        <p:spPr>
          <a:xfrm>
            <a:off x="356992" y="1666566"/>
            <a:ext cx="5386917" cy="577606"/>
          </a:xfrm>
        </p:spPr>
        <p:txBody>
          <a:bodyPr>
            <a:noAutofit/>
          </a:bodyPr>
          <a:lstStyle/>
          <a:p>
            <a:pPr algn="ctr"/>
            <a:r>
              <a:rPr lang="en-US" b="0" dirty="0"/>
              <a:t>Relaxing the Standards</a:t>
            </a:r>
          </a:p>
        </p:txBody>
      </p:sp>
      <p:sp>
        <p:nvSpPr>
          <p:cNvPr id="5" name="Text Placeholder 4">
            <a:extLst>
              <a:ext uri="{FF2B5EF4-FFF2-40B4-BE49-F238E27FC236}">
                <a16:creationId xmlns:a16="http://schemas.microsoft.com/office/drawing/2014/main" id="{AF1D35CB-A40B-41C1-B5EB-593995AACCA5}"/>
              </a:ext>
            </a:extLst>
          </p:cNvPr>
          <p:cNvSpPr>
            <a:spLocks noGrp="1"/>
          </p:cNvSpPr>
          <p:nvPr>
            <p:ph type="body" sz="quarter" idx="3"/>
          </p:nvPr>
        </p:nvSpPr>
        <p:spPr>
          <a:xfrm>
            <a:off x="7309579" y="1520919"/>
            <a:ext cx="4041775" cy="868900"/>
          </a:xfrm>
        </p:spPr>
        <p:txBody>
          <a:bodyPr>
            <a:normAutofit lnSpcReduction="10000"/>
          </a:bodyPr>
          <a:lstStyle/>
          <a:p>
            <a:pPr algn="ctr"/>
            <a:r>
              <a:rPr lang="en-US" b="0" dirty="0">
                <a:solidFill>
                  <a:srgbClr val="173B4D"/>
                </a:solidFill>
              </a:rPr>
              <a:t>Incrementally Releasing </a:t>
            </a:r>
          </a:p>
          <a:p>
            <a:pPr algn="ctr"/>
            <a:r>
              <a:rPr lang="en-US" b="0" dirty="0">
                <a:solidFill>
                  <a:srgbClr val="173B4D"/>
                </a:solidFill>
              </a:rPr>
              <a:t>100% of Planned Scope</a:t>
            </a:r>
          </a:p>
        </p:txBody>
      </p:sp>
      <p:grpSp>
        <p:nvGrpSpPr>
          <p:cNvPr id="11" name="Group 10">
            <a:extLst>
              <a:ext uri="{FF2B5EF4-FFF2-40B4-BE49-F238E27FC236}">
                <a16:creationId xmlns:a16="http://schemas.microsoft.com/office/drawing/2014/main" id="{EF2FE943-9410-46E7-8D6A-8F0BCBEFA6EE}"/>
              </a:ext>
            </a:extLst>
          </p:cNvPr>
          <p:cNvGrpSpPr/>
          <p:nvPr/>
        </p:nvGrpSpPr>
        <p:grpSpPr>
          <a:xfrm>
            <a:off x="634437" y="2638866"/>
            <a:ext cx="4818820" cy="3945008"/>
            <a:chOff x="789179" y="1290387"/>
            <a:chExt cx="4485606" cy="3877961"/>
          </a:xfrm>
        </p:grpSpPr>
        <p:pic>
          <p:nvPicPr>
            <p:cNvPr id="12" name="Picture 11">
              <a:extLst>
                <a:ext uri="{FF2B5EF4-FFF2-40B4-BE49-F238E27FC236}">
                  <a16:creationId xmlns:a16="http://schemas.microsoft.com/office/drawing/2014/main" id="{730E61EF-CE5B-45EA-8E41-38055045866B}"/>
                </a:ext>
              </a:extLst>
            </p:cNvPr>
            <p:cNvPicPr>
              <a:picLocks noChangeAspect="1"/>
            </p:cNvPicPr>
            <p:nvPr/>
          </p:nvPicPr>
          <p:blipFill>
            <a:blip r:embed="rId3"/>
            <a:stretch>
              <a:fillRect/>
            </a:stretch>
          </p:blipFill>
          <p:spPr>
            <a:xfrm>
              <a:off x="789179" y="1989083"/>
              <a:ext cx="2159180" cy="3179265"/>
            </a:xfrm>
            <a:prstGeom prst="rect">
              <a:avLst/>
            </a:prstGeom>
          </p:spPr>
        </p:pic>
        <p:pic>
          <p:nvPicPr>
            <p:cNvPr id="13" name="Graphic 12" descr="Checkmark">
              <a:extLst>
                <a:ext uri="{FF2B5EF4-FFF2-40B4-BE49-F238E27FC236}">
                  <a16:creationId xmlns:a16="http://schemas.microsoft.com/office/drawing/2014/main" id="{A6279767-0C77-452D-A7E9-89525092BB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0999" y="1320117"/>
              <a:ext cx="668966" cy="668966"/>
            </a:xfrm>
            <a:prstGeom prst="rect">
              <a:avLst/>
            </a:prstGeom>
          </p:spPr>
        </p:pic>
        <p:pic>
          <p:nvPicPr>
            <p:cNvPr id="14" name="Picture 13">
              <a:extLst>
                <a:ext uri="{FF2B5EF4-FFF2-40B4-BE49-F238E27FC236}">
                  <a16:creationId xmlns:a16="http://schemas.microsoft.com/office/drawing/2014/main" id="{067B9053-9F60-40E0-9FFF-AFD91A7AB9B7}"/>
                </a:ext>
              </a:extLst>
            </p:cNvPr>
            <p:cNvPicPr>
              <a:picLocks noChangeAspect="1"/>
            </p:cNvPicPr>
            <p:nvPr/>
          </p:nvPicPr>
          <p:blipFill>
            <a:blip r:embed="rId6"/>
            <a:stretch>
              <a:fillRect/>
            </a:stretch>
          </p:blipFill>
          <p:spPr>
            <a:xfrm>
              <a:off x="3072749" y="1989083"/>
              <a:ext cx="2202036" cy="3152319"/>
            </a:xfrm>
            <a:prstGeom prst="rect">
              <a:avLst/>
            </a:prstGeom>
          </p:spPr>
        </p:pic>
        <p:pic>
          <p:nvPicPr>
            <p:cNvPr id="15" name="Graphic 14" descr="Close">
              <a:extLst>
                <a:ext uri="{FF2B5EF4-FFF2-40B4-BE49-F238E27FC236}">
                  <a16:creationId xmlns:a16="http://schemas.microsoft.com/office/drawing/2014/main" id="{6C8234BD-2E9A-4A11-B180-0E2E14E384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1985" y="1290387"/>
              <a:ext cx="733567" cy="733567"/>
            </a:xfrm>
            <a:prstGeom prst="rect">
              <a:avLst/>
            </a:prstGeom>
          </p:spPr>
        </p:pic>
      </p:grpSp>
      <p:pic>
        <p:nvPicPr>
          <p:cNvPr id="16" name="Picture 15">
            <a:extLst>
              <a:ext uri="{FF2B5EF4-FFF2-40B4-BE49-F238E27FC236}">
                <a16:creationId xmlns:a16="http://schemas.microsoft.com/office/drawing/2014/main" id="{3D55B32F-B0E1-475E-86C8-2684D1D4689B}"/>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406165" y="2615323"/>
            <a:ext cx="3903307" cy="3937176"/>
          </a:xfrm>
          <a:prstGeom prst="rect">
            <a:avLst/>
          </a:prstGeom>
        </p:spPr>
      </p:pic>
      <p:sp>
        <p:nvSpPr>
          <p:cNvPr id="2" name="Rectangle 1">
            <a:extLst>
              <a:ext uri="{FF2B5EF4-FFF2-40B4-BE49-F238E27FC236}">
                <a16:creationId xmlns:a16="http://schemas.microsoft.com/office/drawing/2014/main" id="{D6C209D1-A4E7-4C1C-85ED-B246FF6C544F}"/>
              </a:ext>
            </a:extLst>
          </p:cNvPr>
          <p:cNvSpPr/>
          <p:nvPr/>
        </p:nvSpPr>
        <p:spPr>
          <a:xfrm>
            <a:off x="401050" y="2420468"/>
            <a:ext cx="5298801" cy="4303747"/>
          </a:xfrm>
          <a:prstGeom prst="rect">
            <a:avLst/>
          </a:prstGeom>
          <a:noFill/>
          <a:ln w="28575">
            <a:solidFill>
              <a:srgbClr val="16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C37786D-DC38-47F3-B322-E044C29BBC7C}"/>
              </a:ext>
            </a:extLst>
          </p:cNvPr>
          <p:cNvSpPr/>
          <p:nvPr/>
        </p:nvSpPr>
        <p:spPr>
          <a:xfrm>
            <a:off x="6681066" y="2402541"/>
            <a:ext cx="5298801" cy="4303746"/>
          </a:xfrm>
          <a:prstGeom prst="rect">
            <a:avLst/>
          </a:prstGeom>
          <a:noFill/>
          <a:ln w="28575">
            <a:solidFill>
              <a:srgbClr val="16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3">
            <a:extLst>
              <a:ext uri="{FF2B5EF4-FFF2-40B4-BE49-F238E27FC236}">
                <a16:creationId xmlns:a16="http://schemas.microsoft.com/office/drawing/2014/main" id="{C0B356B0-BF97-46F2-879B-1B4E53D986F0}"/>
              </a:ext>
            </a:extLst>
          </p:cNvPr>
          <p:cNvSpPr>
            <a:spLocks noGrp="1"/>
          </p:cNvSpPr>
          <p:nvPr>
            <p:ph type="title"/>
          </p:nvPr>
        </p:nvSpPr>
        <p:spPr>
          <a:xfrm>
            <a:off x="838200" y="297392"/>
            <a:ext cx="10515600" cy="1325563"/>
          </a:xfrm>
        </p:spPr>
        <p:txBody>
          <a:bodyPr>
            <a:normAutofit/>
          </a:bodyPr>
          <a:lstStyle/>
          <a:p>
            <a:r>
              <a:rPr lang="en-US" sz="6000" dirty="0"/>
              <a:t>MVP – Misconceptions</a:t>
            </a:r>
          </a:p>
        </p:txBody>
      </p:sp>
    </p:spTree>
    <p:extLst>
      <p:ext uri="{BB962C8B-B14F-4D97-AF65-F5344CB8AC3E}">
        <p14:creationId xmlns:p14="http://schemas.microsoft.com/office/powerpoint/2010/main" val="104860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F41C11-EC4C-4EF6-8B02-8A5A91AE8CD3}"/>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dirty="0">
                <a:solidFill>
                  <a:srgbClr val="FFFFFF"/>
                </a:solidFill>
              </a:rPr>
              <a:t>Agenda</a:t>
            </a:r>
          </a:p>
        </p:txBody>
      </p:sp>
      <p:graphicFrame>
        <p:nvGraphicFramePr>
          <p:cNvPr id="5" name="Content Placeholder 2">
            <a:extLst>
              <a:ext uri="{FF2B5EF4-FFF2-40B4-BE49-F238E27FC236}">
                <a16:creationId xmlns:a16="http://schemas.microsoft.com/office/drawing/2014/main" id="{B8135864-3249-4CEF-9E0A-496F44213CCC}"/>
              </a:ext>
            </a:extLst>
          </p:cNvPr>
          <p:cNvGraphicFramePr>
            <a:graphicFrameLocks noGrp="1"/>
          </p:cNvGraphicFramePr>
          <p:nvPr>
            <p:ph sz="half" idx="1"/>
            <p:extLst>
              <p:ext uri="{D42A27DB-BD31-4B8C-83A1-F6EECF244321}">
                <p14:modId xmlns:p14="http://schemas.microsoft.com/office/powerpoint/2010/main" val="16500053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6570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76CACD-0DA4-4067-ABFA-CF62F4A7021E}"/>
              </a:ext>
            </a:extLst>
          </p:cNvPr>
          <p:cNvGraphicFramePr>
            <a:graphicFrameLocks noGrp="1"/>
          </p:cNvGraphicFramePr>
          <p:nvPr>
            <p:ph idx="1"/>
            <p:extLst>
              <p:ext uri="{D42A27DB-BD31-4B8C-83A1-F6EECF244321}">
                <p14:modId xmlns:p14="http://schemas.microsoft.com/office/powerpoint/2010/main" val="1529382030"/>
              </p:ext>
            </p:extLst>
          </p:nvPr>
        </p:nvGraphicFramePr>
        <p:xfrm>
          <a:off x="4271058" y="699052"/>
          <a:ext cx="9528313" cy="5459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90878F9F-ED8F-47E5-83B9-1E9BB5E935B1}"/>
              </a:ext>
            </a:extLst>
          </p:cNvPr>
          <p:cNvSpPr>
            <a:spLocks noGrp="1"/>
          </p:cNvSpPr>
          <p:nvPr>
            <p:ph type="title"/>
          </p:nvPr>
        </p:nvSpPr>
        <p:spPr>
          <a:xfrm>
            <a:off x="626532" y="371015"/>
            <a:ext cx="5875867" cy="6115967"/>
          </a:xfrm>
        </p:spPr>
        <p:txBody>
          <a:bodyPr>
            <a:normAutofit/>
          </a:bodyPr>
          <a:lstStyle/>
          <a:p>
            <a:r>
              <a:rPr lang="en-US" sz="6600" b="0" dirty="0">
                <a:solidFill>
                  <a:schemeClr val="tx1"/>
                </a:solidFill>
                <a:latin typeface="+mn-lt"/>
              </a:rPr>
              <a:t>Minimum Viable Product</a:t>
            </a:r>
            <a:br>
              <a:rPr lang="en-US" sz="6600" b="0" dirty="0">
                <a:solidFill>
                  <a:schemeClr val="tx1"/>
                </a:solidFill>
                <a:latin typeface="+mn-lt"/>
              </a:rPr>
            </a:br>
            <a:br>
              <a:rPr lang="en-US" sz="6600" b="0" dirty="0">
                <a:solidFill>
                  <a:schemeClr val="tx1"/>
                </a:solidFill>
                <a:latin typeface="+mn-lt"/>
              </a:rPr>
            </a:br>
            <a:r>
              <a:rPr lang="en-US" sz="3200" b="0" dirty="0">
                <a:solidFill>
                  <a:schemeClr val="tx1"/>
                </a:solidFill>
                <a:latin typeface="+mn-lt"/>
              </a:rPr>
              <a:t>MVP Cycle</a:t>
            </a:r>
          </a:p>
        </p:txBody>
      </p:sp>
    </p:spTree>
    <p:extLst>
      <p:ext uri="{BB962C8B-B14F-4D97-AF65-F5344CB8AC3E}">
        <p14:creationId xmlns:p14="http://schemas.microsoft.com/office/powerpoint/2010/main" val="3065217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2C67-7EAC-49D7-AD51-74DC249BB00A}"/>
              </a:ext>
            </a:extLst>
          </p:cNvPr>
          <p:cNvSpPr>
            <a:spLocks noGrp="1"/>
          </p:cNvSpPr>
          <p:nvPr>
            <p:ph type="title"/>
          </p:nvPr>
        </p:nvSpPr>
        <p:spPr>
          <a:xfrm>
            <a:off x="346225" y="93308"/>
            <a:ext cx="8685480" cy="886409"/>
          </a:xfrm>
        </p:spPr>
        <p:txBody>
          <a:bodyPr>
            <a:normAutofit fontScale="90000"/>
          </a:bodyPr>
          <a:lstStyle/>
          <a:p>
            <a:r>
              <a:rPr lang="en-US" dirty="0">
                <a:solidFill>
                  <a:schemeClr val="tx1"/>
                </a:solidFill>
                <a:latin typeface="+mj-lt"/>
              </a:rPr>
              <a:t>Classic MVP example</a:t>
            </a:r>
          </a:p>
        </p:txBody>
      </p:sp>
      <p:pic>
        <p:nvPicPr>
          <p:cNvPr id="5" name="Picture 4">
            <a:extLst>
              <a:ext uri="{FF2B5EF4-FFF2-40B4-BE49-F238E27FC236}">
                <a16:creationId xmlns:a16="http://schemas.microsoft.com/office/drawing/2014/main" id="{65E38700-8821-47DC-84C4-CB90D56CAFA0}"/>
              </a:ext>
            </a:extLst>
          </p:cNvPr>
          <p:cNvPicPr>
            <a:picLocks noChangeAspect="1"/>
          </p:cNvPicPr>
          <p:nvPr/>
        </p:nvPicPr>
        <p:blipFill>
          <a:blip r:embed="rId3"/>
          <a:stretch>
            <a:fillRect/>
          </a:stretch>
        </p:blipFill>
        <p:spPr>
          <a:xfrm>
            <a:off x="0" y="2208611"/>
            <a:ext cx="12192000" cy="4301661"/>
          </a:xfrm>
          <a:prstGeom prst="rect">
            <a:avLst/>
          </a:prstGeom>
        </p:spPr>
      </p:pic>
      <p:sp>
        <p:nvSpPr>
          <p:cNvPr id="6" name="Subtitle 2">
            <a:extLst>
              <a:ext uri="{FF2B5EF4-FFF2-40B4-BE49-F238E27FC236}">
                <a16:creationId xmlns:a16="http://schemas.microsoft.com/office/drawing/2014/main" id="{69428CD6-0C8C-40EA-802A-E4D541E6B709}"/>
              </a:ext>
            </a:extLst>
          </p:cNvPr>
          <p:cNvSpPr>
            <a:spLocks noGrp="1"/>
          </p:cNvSpPr>
          <p:nvPr>
            <p:ph type="subTitle" idx="10"/>
          </p:nvPr>
        </p:nvSpPr>
        <p:spPr>
          <a:xfrm>
            <a:off x="346225" y="1139308"/>
            <a:ext cx="9712175" cy="909713"/>
          </a:xfrm>
        </p:spPr>
        <p:txBody>
          <a:bodyPr>
            <a:normAutofit/>
          </a:bodyPr>
          <a:lstStyle/>
          <a:p>
            <a:r>
              <a:rPr lang="en-US" sz="2800" dirty="0">
                <a:solidFill>
                  <a:schemeClr val="tx1"/>
                </a:solidFill>
                <a:latin typeface="+mj-lt"/>
              </a:rPr>
              <a:t>Measure: How often do people land on this page? </a:t>
            </a:r>
          </a:p>
        </p:txBody>
      </p:sp>
    </p:spTree>
    <p:extLst>
      <p:ext uri="{BB962C8B-B14F-4D97-AF65-F5344CB8AC3E}">
        <p14:creationId xmlns:p14="http://schemas.microsoft.com/office/powerpoint/2010/main" val="1507700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648929" y="629266"/>
            <a:ext cx="5599471" cy="1676603"/>
          </a:xfrm>
        </p:spPr>
        <p:txBody>
          <a:bodyPr>
            <a:noAutofit/>
          </a:bodyPr>
          <a:lstStyle/>
          <a:p>
            <a:r>
              <a:rPr lang="en-US" sz="6000" dirty="0"/>
              <a:t>Learn More about MVP</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648930" y="2438400"/>
            <a:ext cx="5127029" cy="3785419"/>
          </a:xfrm>
        </p:spPr>
        <p:txBody>
          <a:bodyPr>
            <a:normAutofit lnSpcReduction="10000"/>
          </a:bodyPr>
          <a:lstStyle/>
          <a:p>
            <a:r>
              <a:rPr lang="en-US" i="1" dirty="0"/>
              <a:t>The Lean Startup: How Today’s Entrepreneurs Use Continuous Innovation to Create Radically Successful Businesses</a:t>
            </a:r>
            <a:r>
              <a:rPr lang="en-US" dirty="0"/>
              <a:t> by Eric </a:t>
            </a:r>
            <a:r>
              <a:rPr lang="en-US" dirty="0" err="1"/>
              <a:t>Ries</a:t>
            </a:r>
            <a:endParaRPr lang="en-US" dirty="0"/>
          </a:p>
          <a:p>
            <a:r>
              <a:rPr lang="en-US" i="1" dirty="0"/>
              <a:t>The Lean Product Playbook: How to Innovate with Minimum Viable Products and Rapid Customer Feedback</a:t>
            </a:r>
            <a:r>
              <a:rPr lang="en-US" dirty="0"/>
              <a:t>, by Dan Olsen</a:t>
            </a:r>
          </a:p>
        </p:txBody>
      </p:sp>
      <p:pic>
        <p:nvPicPr>
          <p:cNvPr id="4" name="Picture 3">
            <a:extLst>
              <a:ext uri="{FF2B5EF4-FFF2-40B4-BE49-F238E27FC236}">
                <a16:creationId xmlns:a16="http://schemas.microsoft.com/office/drawing/2014/main" id="{CDEA0F64-E0AF-4601-896A-2F6012866AA6}"/>
              </a:ext>
            </a:extLst>
          </p:cNvPr>
          <p:cNvPicPr>
            <a:picLocks noChangeAspect="1"/>
          </p:cNvPicPr>
          <p:nvPr/>
        </p:nvPicPr>
        <p:blipFill>
          <a:blip r:embed="rId2"/>
          <a:stretch>
            <a:fillRect/>
          </a:stretch>
        </p:blipFill>
        <p:spPr>
          <a:xfrm>
            <a:off x="7539233" y="0"/>
            <a:ext cx="4552859" cy="6858000"/>
          </a:xfrm>
          <a:prstGeom prst="rect">
            <a:avLst/>
          </a:prstGeom>
        </p:spPr>
      </p:pic>
    </p:spTree>
    <p:extLst>
      <p:ext uri="{BB962C8B-B14F-4D97-AF65-F5344CB8AC3E}">
        <p14:creationId xmlns:p14="http://schemas.microsoft.com/office/powerpoint/2010/main" val="2195228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1403725604"/>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
        <p:nvSpPr>
          <p:cNvPr id="6" name="TextBox 5">
            <a:extLst>
              <a:ext uri="{FF2B5EF4-FFF2-40B4-BE49-F238E27FC236}">
                <a16:creationId xmlns:a16="http://schemas.microsoft.com/office/drawing/2014/main" id="{8B220216-2358-4038-A922-7EBDFFCCE99A}"/>
              </a:ext>
            </a:extLst>
          </p:cNvPr>
          <p:cNvSpPr txBox="1"/>
          <p:nvPr/>
        </p:nvSpPr>
        <p:spPr>
          <a:xfrm>
            <a:off x="23933" y="1197960"/>
            <a:ext cx="3506992" cy="1631216"/>
          </a:xfrm>
          <a:prstGeom prst="rect">
            <a:avLst/>
          </a:prstGeom>
          <a:noFill/>
        </p:spPr>
        <p:txBody>
          <a:bodyPr wrap="square" rtlCol="0">
            <a:spAutoFit/>
          </a:bodyPr>
          <a:lstStyle/>
          <a:p>
            <a:r>
              <a:rPr lang="en-US" sz="6000" dirty="0"/>
              <a:t>Story </a:t>
            </a:r>
            <a:r>
              <a:rPr lang="en-US" sz="4000" dirty="0"/>
              <a:t>Decomposition</a:t>
            </a:r>
          </a:p>
        </p:txBody>
      </p:sp>
    </p:spTree>
    <p:extLst>
      <p:ext uri="{BB962C8B-B14F-4D97-AF65-F5344CB8AC3E}">
        <p14:creationId xmlns:p14="http://schemas.microsoft.com/office/powerpoint/2010/main" val="6783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C8C89-77ED-49BF-9661-74FC8F8D445B}"/>
              </a:ext>
            </a:extLst>
          </p:cNvPr>
          <p:cNvSpPr/>
          <p:nvPr/>
        </p:nvSpPr>
        <p:spPr>
          <a:xfrm>
            <a:off x="6517378" y="3116712"/>
            <a:ext cx="361244" cy="2472267"/>
          </a:xfrm>
          <a:prstGeom prst="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D46BA2DF-3C0A-40D4-8F28-F6EFECCA8834}"/>
              </a:ext>
            </a:extLst>
          </p:cNvPr>
          <p:cNvSpPr/>
          <p:nvPr/>
        </p:nvSpPr>
        <p:spPr>
          <a:xfrm>
            <a:off x="6878623" y="3125179"/>
            <a:ext cx="654757" cy="2455333"/>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14CC3BB6-3877-47F1-B68E-1A4DEF0CAFBF}"/>
              </a:ext>
            </a:extLst>
          </p:cNvPr>
          <p:cNvSpPr/>
          <p:nvPr/>
        </p:nvSpPr>
        <p:spPr>
          <a:xfrm>
            <a:off x="5969867" y="3116712"/>
            <a:ext cx="547511" cy="2472267"/>
          </a:xfrm>
          <a:prstGeom prst="rect">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56FB1838-C059-43BF-B03D-CE10EB4617E0}"/>
              </a:ext>
            </a:extLst>
          </p:cNvPr>
          <p:cNvSpPr/>
          <p:nvPr/>
        </p:nvSpPr>
        <p:spPr>
          <a:xfrm>
            <a:off x="5608623" y="3116712"/>
            <a:ext cx="361244" cy="2472267"/>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72FB6681-70E1-45D2-964C-0F252F22396B}"/>
              </a:ext>
            </a:extLst>
          </p:cNvPr>
          <p:cNvSpPr/>
          <p:nvPr/>
        </p:nvSpPr>
        <p:spPr>
          <a:xfrm>
            <a:off x="4965156" y="3125179"/>
            <a:ext cx="643467" cy="2455333"/>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aphicFrame>
        <p:nvGraphicFramePr>
          <p:cNvPr id="5" name="Table 4">
            <a:extLst>
              <a:ext uri="{FF2B5EF4-FFF2-40B4-BE49-F238E27FC236}">
                <a16:creationId xmlns:a16="http://schemas.microsoft.com/office/drawing/2014/main" id="{843EC114-71ED-4D39-B2C3-E8053D6DF3D2}"/>
              </a:ext>
            </a:extLst>
          </p:cNvPr>
          <p:cNvGraphicFramePr>
            <a:graphicFrameLocks noGrp="1"/>
          </p:cNvGraphicFramePr>
          <p:nvPr/>
        </p:nvGraphicFramePr>
        <p:xfrm>
          <a:off x="1146690" y="3116712"/>
          <a:ext cx="2551289" cy="2472265"/>
        </p:xfrm>
        <a:graphic>
          <a:graphicData uri="http://schemas.openxmlformats.org/drawingml/2006/table">
            <a:tbl>
              <a:tblPr>
                <a:tableStyleId>{125E5076-3810-47DD-B79F-674D7AD40C01}</a:tableStyleId>
              </a:tblPr>
              <a:tblGrid>
                <a:gridCol w="2551289">
                  <a:extLst>
                    <a:ext uri="{9D8B030D-6E8A-4147-A177-3AD203B41FA5}">
                      <a16:colId xmlns:a16="http://schemas.microsoft.com/office/drawing/2014/main" val="2410089511"/>
                    </a:ext>
                  </a:extLst>
                </a:gridCol>
              </a:tblGrid>
              <a:tr h="494453">
                <a:tc>
                  <a:txBody>
                    <a:bodyPr/>
                    <a:lstStyle/>
                    <a:p>
                      <a:pPr algn="ctr"/>
                      <a:r>
                        <a:rPr lang="en-US" sz="2400" dirty="0"/>
                        <a:t>User Interface</a:t>
                      </a:r>
                    </a:p>
                  </a:txBody>
                  <a:tcPr marL="121920" marR="121920" marT="60960" marB="60960"/>
                </a:tc>
                <a:extLst>
                  <a:ext uri="{0D108BD9-81ED-4DB2-BD59-A6C34878D82A}">
                    <a16:rowId xmlns:a16="http://schemas.microsoft.com/office/drawing/2014/main" val="478919586"/>
                  </a:ext>
                </a:extLst>
              </a:tr>
              <a:tr h="494453">
                <a:tc>
                  <a:txBody>
                    <a:bodyPr/>
                    <a:lstStyle/>
                    <a:p>
                      <a:pPr algn="ctr"/>
                      <a:r>
                        <a:rPr lang="en-US" sz="2400" dirty="0"/>
                        <a:t>APIs</a:t>
                      </a:r>
                    </a:p>
                  </a:txBody>
                  <a:tcPr marL="121920" marR="121920" marT="60960" marB="60960"/>
                </a:tc>
                <a:extLst>
                  <a:ext uri="{0D108BD9-81ED-4DB2-BD59-A6C34878D82A}">
                    <a16:rowId xmlns:a16="http://schemas.microsoft.com/office/drawing/2014/main" val="4236877788"/>
                  </a:ext>
                </a:extLst>
              </a:tr>
              <a:tr h="494453">
                <a:tc>
                  <a:txBody>
                    <a:bodyPr/>
                    <a:lstStyle/>
                    <a:p>
                      <a:pPr algn="ctr"/>
                      <a:r>
                        <a:rPr lang="en-US" sz="2400" dirty="0"/>
                        <a:t>Services </a:t>
                      </a:r>
                    </a:p>
                  </a:txBody>
                  <a:tcPr marL="121920" marR="121920" marT="60960" marB="60960"/>
                </a:tc>
                <a:extLst>
                  <a:ext uri="{0D108BD9-81ED-4DB2-BD59-A6C34878D82A}">
                    <a16:rowId xmlns:a16="http://schemas.microsoft.com/office/drawing/2014/main" val="353642782"/>
                  </a:ext>
                </a:extLst>
              </a:tr>
              <a:tr h="494453">
                <a:tc>
                  <a:txBody>
                    <a:bodyPr/>
                    <a:lstStyle/>
                    <a:p>
                      <a:pPr algn="ctr"/>
                      <a:r>
                        <a:rPr lang="en-US" sz="2400" dirty="0"/>
                        <a:t>APIs</a:t>
                      </a:r>
                    </a:p>
                  </a:txBody>
                  <a:tcPr marL="121920" marR="121920" marT="60960" marB="60960"/>
                </a:tc>
                <a:extLst>
                  <a:ext uri="{0D108BD9-81ED-4DB2-BD59-A6C34878D82A}">
                    <a16:rowId xmlns:a16="http://schemas.microsoft.com/office/drawing/2014/main" val="3659800347"/>
                  </a:ext>
                </a:extLst>
              </a:tr>
              <a:tr h="494453">
                <a:tc>
                  <a:txBody>
                    <a:bodyPr/>
                    <a:lstStyle/>
                    <a:p>
                      <a:pPr algn="ctr"/>
                      <a:r>
                        <a:rPr lang="en-US" sz="2400" dirty="0"/>
                        <a:t>Database</a:t>
                      </a:r>
                    </a:p>
                  </a:txBody>
                  <a:tcPr marL="121920" marR="121920" marT="60960" marB="60960"/>
                </a:tc>
                <a:extLst>
                  <a:ext uri="{0D108BD9-81ED-4DB2-BD59-A6C34878D82A}">
                    <a16:rowId xmlns:a16="http://schemas.microsoft.com/office/drawing/2014/main" val="1089055198"/>
                  </a:ext>
                </a:extLst>
              </a:tr>
            </a:tbl>
          </a:graphicData>
        </a:graphic>
      </p:graphicFrame>
      <p:graphicFrame>
        <p:nvGraphicFramePr>
          <p:cNvPr id="6" name="Table 5">
            <a:extLst>
              <a:ext uri="{FF2B5EF4-FFF2-40B4-BE49-F238E27FC236}">
                <a16:creationId xmlns:a16="http://schemas.microsoft.com/office/drawing/2014/main" id="{AD03F9C0-E5D0-43EC-84EB-EA80423679AC}"/>
              </a:ext>
            </a:extLst>
          </p:cNvPr>
          <p:cNvGraphicFramePr>
            <a:graphicFrameLocks noGrp="1"/>
          </p:cNvGraphicFramePr>
          <p:nvPr/>
        </p:nvGraphicFramePr>
        <p:xfrm>
          <a:off x="4967659" y="3122356"/>
          <a:ext cx="2568224" cy="2483555"/>
        </p:xfrm>
        <a:graphic>
          <a:graphicData uri="http://schemas.openxmlformats.org/drawingml/2006/table">
            <a:tbl>
              <a:tblPr>
                <a:tableStyleId>{125E5076-3810-47DD-B79F-674D7AD40C01}</a:tableStyleId>
              </a:tblPr>
              <a:tblGrid>
                <a:gridCol w="2568224">
                  <a:extLst>
                    <a:ext uri="{9D8B030D-6E8A-4147-A177-3AD203B41FA5}">
                      <a16:colId xmlns:a16="http://schemas.microsoft.com/office/drawing/2014/main" val="2410089511"/>
                    </a:ext>
                  </a:extLst>
                </a:gridCol>
              </a:tblGrid>
              <a:tr h="496711">
                <a:tc>
                  <a:txBody>
                    <a:bodyPr/>
                    <a:lstStyle/>
                    <a:p>
                      <a:pPr algn="ctr"/>
                      <a:r>
                        <a:rPr lang="en-US" sz="2400" dirty="0"/>
                        <a:t>User Interface</a:t>
                      </a:r>
                    </a:p>
                  </a:txBody>
                  <a:tcPr marL="121920" marR="121920" marT="60960" marB="6096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478919586"/>
                  </a:ext>
                </a:extLst>
              </a:tr>
              <a:tr h="496711">
                <a:tc>
                  <a:txBody>
                    <a:bodyPr/>
                    <a:lstStyle/>
                    <a:p>
                      <a:pPr algn="ctr"/>
                      <a:r>
                        <a:rPr lang="en-US" sz="2400" dirty="0"/>
                        <a:t>APIs</a:t>
                      </a:r>
                    </a:p>
                  </a:txBody>
                  <a:tcPr marL="121920" marR="121920" marT="60960" marB="6096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4236877788"/>
                  </a:ext>
                </a:extLst>
              </a:tr>
              <a:tr h="496711">
                <a:tc>
                  <a:txBody>
                    <a:bodyPr/>
                    <a:lstStyle/>
                    <a:p>
                      <a:pPr algn="ctr"/>
                      <a:r>
                        <a:rPr lang="en-US" sz="2400" dirty="0"/>
                        <a:t>Services </a:t>
                      </a:r>
                    </a:p>
                  </a:txBody>
                  <a:tcPr marL="121920" marR="121920" marT="60960" marB="6096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353642782"/>
                  </a:ext>
                </a:extLst>
              </a:tr>
              <a:tr h="496711">
                <a:tc>
                  <a:txBody>
                    <a:bodyPr/>
                    <a:lstStyle/>
                    <a:p>
                      <a:pPr algn="ctr"/>
                      <a:r>
                        <a:rPr lang="en-US" sz="2400" dirty="0"/>
                        <a:t>APIs</a:t>
                      </a:r>
                    </a:p>
                  </a:txBody>
                  <a:tcPr marL="121920" marR="121920" marT="60960" marB="6096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3659800347"/>
                  </a:ext>
                </a:extLst>
              </a:tr>
              <a:tr h="496711">
                <a:tc>
                  <a:txBody>
                    <a:bodyPr/>
                    <a:lstStyle/>
                    <a:p>
                      <a:pPr algn="ctr"/>
                      <a:r>
                        <a:rPr lang="en-US" sz="2400" dirty="0"/>
                        <a:t>Database</a:t>
                      </a:r>
                    </a:p>
                  </a:txBody>
                  <a:tcPr marL="121920" marR="121920" marT="60960" marB="6096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1089055198"/>
                  </a:ext>
                </a:extLst>
              </a:tr>
            </a:tbl>
          </a:graphicData>
        </a:graphic>
      </p:graphicFrame>
      <p:sp>
        <p:nvSpPr>
          <p:cNvPr id="14" name="TextBox 13">
            <a:extLst>
              <a:ext uri="{FF2B5EF4-FFF2-40B4-BE49-F238E27FC236}">
                <a16:creationId xmlns:a16="http://schemas.microsoft.com/office/drawing/2014/main" id="{2126022F-81AA-4D5D-B114-21080FD78C7D}"/>
              </a:ext>
            </a:extLst>
          </p:cNvPr>
          <p:cNvSpPr txBox="1"/>
          <p:nvPr/>
        </p:nvSpPr>
        <p:spPr>
          <a:xfrm>
            <a:off x="5137832" y="5717601"/>
            <a:ext cx="677108" cy="492443"/>
          </a:xfrm>
          <a:prstGeom prst="rect">
            <a:avLst/>
          </a:prstGeom>
          <a:noFill/>
        </p:spPr>
        <p:txBody>
          <a:bodyPr vert="vert270" wrap="square" rtlCol="0">
            <a:spAutoFit/>
          </a:bodyPr>
          <a:lstStyle/>
          <a:p>
            <a:r>
              <a:rPr lang="en-US" sz="3200" dirty="0"/>
              <a:t>{</a:t>
            </a:r>
          </a:p>
        </p:txBody>
      </p:sp>
      <p:sp>
        <p:nvSpPr>
          <p:cNvPr id="18" name="TextBox 17">
            <a:extLst>
              <a:ext uri="{FF2B5EF4-FFF2-40B4-BE49-F238E27FC236}">
                <a16:creationId xmlns:a16="http://schemas.microsoft.com/office/drawing/2014/main" id="{9C42E19E-CC64-44CC-9026-49BB5395CF80}"/>
              </a:ext>
            </a:extLst>
          </p:cNvPr>
          <p:cNvSpPr txBox="1"/>
          <p:nvPr/>
        </p:nvSpPr>
        <p:spPr>
          <a:xfrm>
            <a:off x="4929542" y="5597446"/>
            <a:ext cx="2978519" cy="379656"/>
          </a:xfrm>
          <a:prstGeom prst="rect">
            <a:avLst/>
          </a:prstGeom>
          <a:noFill/>
        </p:spPr>
        <p:txBody>
          <a:bodyPr wrap="square" rtlCol="0">
            <a:spAutoFit/>
          </a:bodyPr>
          <a:lstStyle/>
          <a:p>
            <a:r>
              <a:rPr lang="en-US" sz="1867" dirty="0"/>
              <a:t>MVP   V2    V3   V4  Exclude</a:t>
            </a:r>
          </a:p>
        </p:txBody>
      </p:sp>
      <p:sp>
        <p:nvSpPr>
          <p:cNvPr id="19" name="TextBox 18">
            <a:extLst>
              <a:ext uri="{FF2B5EF4-FFF2-40B4-BE49-F238E27FC236}">
                <a16:creationId xmlns:a16="http://schemas.microsoft.com/office/drawing/2014/main" id="{0AA35A6B-F501-4D4A-B007-F2010623D921}"/>
              </a:ext>
            </a:extLst>
          </p:cNvPr>
          <p:cNvSpPr txBox="1"/>
          <p:nvPr/>
        </p:nvSpPr>
        <p:spPr>
          <a:xfrm>
            <a:off x="5659589" y="5709135"/>
            <a:ext cx="677108" cy="492443"/>
          </a:xfrm>
          <a:prstGeom prst="rect">
            <a:avLst/>
          </a:prstGeom>
          <a:noFill/>
        </p:spPr>
        <p:txBody>
          <a:bodyPr vert="vert270" wrap="square" rtlCol="0">
            <a:spAutoFit/>
          </a:bodyPr>
          <a:lstStyle/>
          <a:p>
            <a:r>
              <a:rPr lang="en-US" sz="3200" dirty="0"/>
              <a:t>{</a:t>
            </a:r>
          </a:p>
        </p:txBody>
      </p:sp>
      <p:sp>
        <p:nvSpPr>
          <p:cNvPr id="20" name="TextBox 19">
            <a:extLst>
              <a:ext uri="{FF2B5EF4-FFF2-40B4-BE49-F238E27FC236}">
                <a16:creationId xmlns:a16="http://schemas.microsoft.com/office/drawing/2014/main" id="{B12ACE5F-BE5E-4EDA-91FD-09A39D6E0CC1}"/>
              </a:ext>
            </a:extLst>
          </p:cNvPr>
          <p:cNvSpPr txBox="1"/>
          <p:nvPr/>
        </p:nvSpPr>
        <p:spPr>
          <a:xfrm>
            <a:off x="6110995" y="5709135"/>
            <a:ext cx="677108" cy="492443"/>
          </a:xfrm>
          <a:prstGeom prst="rect">
            <a:avLst/>
          </a:prstGeom>
          <a:noFill/>
        </p:spPr>
        <p:txBody>
          <a:bodyPr vert="vert270" wrap="square" rtlCol="0">
            <a:spAutoFit/>
          </a:bodyPr>
          <a:lstStyle/>
          <a:p>
            <a:r>
              <a:rPr lang="en-US" sz="3200" dirty="0"/>
              <a:t>{</a:t>
            </a:r>
          </a:p>
        </p:txBody>
      </p:sp>
      <p:sp>
        <p:nvSpPr>
          <p:cNvPr id="21" name="TextBox 20">
            <a:extLst>
              <a:ext uri="{FF2B5EF4-FFF2-40B4-BE49-F238E27FC236}">
                <a16:creationId xmlns:a16="http://schemas.microsoft.com/office/drawing/2014/main" id="{68C8A4BD-70C3-48A9-A9E3-A4064131CA0F}"/>
              </a:ext>
            </a:extLst>
          </p:cNvPr>
          <p:cNvSpPr txBox="1"/>
          <p:nvPr/>
        </p:nvSpPr>
        <p:spPr>
          <a:xfrm>
            <a:off x="6524523" y="5709135"/>
            <a:ext cx="677108" cy="492443"/>
          </a:xfrm>
          <a:prstGeom prst="rect">
            <a:avLst/>
          </a:prstGeom>
          <a:noFill/>
        </p:spPr>
        <p:txBody>
          <a:bodyPr vert="vert270" wrap="square" rtlCol="0">
            <a:spAutoFit/>
          </a:bodyPr>
          <a:lstStyle/>
          <a:p>
            <a:r>
              <a:rPr lang="en-US" sz="3200" dirty="0"/>
              <a:t>{</a:t>
            </a:r>
          </a:p>
        </p:txBody>
      </p:sp>
      <p:sp>
        <p:nvSpPr>
          <p:cNvPr id="22" name="TextBox 21">
            <a:extLst>
              <a:ext uri="{FF2B5EF4-FFF2-40B4-BE49-F238E27FC236}">
                <a16:creationId xmlns:a16="http://schemas.microsoft.com/office/drawing/2014/main" id="{F453DA4C-9534-4807-9BD2-B192A9AF7076}"/>
              </a:ext>
            </a:extLst>
          </p:cNvPr>
          <p:cNvSpPr txBox="1"/>
          <p:nvPr/>
        </p:nvSpPr>
        <p:spPr>
          <a:xfrm>
            <a:off x="5191218" y="6025378"/>
            <a:ext cx="707857" cy="297454"/>
          </a:xfrm>
          <a:prstGeom prst="rect">
            <a:avLst/>
          </a:prstGeom>
          <a:noFill/>
        </p:spPr>
        <p:txBody>
          <a:bodyPr wrap="square" rtlCol="0">
            <a:spAutoFit/>
          </a:bodyPr>
          <a:lstStyle/>
          <a:p>
            <a:r>
              <a:rPr lang="en-US" sz="1333" dirty="0"/>
              <a:t>Learn</a:t>
            </a:r>
          </a:p>
        </p:txBody>
      </p:sp>
      <p:sp>
        <p:nvSpPr>
          <p:cNvPr id="23" name="TextBox 22">
            <a:extLst>
              <a:ext uri="{FF2B5EF4-FFF2-40B4-BE49-F238E27FC236}">
                <a16:creationId xmlns:a16="http://schemas.microsoft.com/office/drawing/2014/main" id="{15C90BBE-9AE0-40F6-B3A6-5E1B51104BB0}"/>
              </a:ext>
            </a:extLst>
          </p:cNvPr>
          <p:cNvSpPr txBox="1"/>
          <p:nvPr/>
        </p:nvSpPr>
        <p:spPr>
          <a:xfrm>
            <a:off x="5703189" y="6025378"/>
            <a:ext cx="707857" cy="297454"/>
          </a:xfrm>
          <a:prstGeom prst="rect">
            <a:avLst/>
          </a:prstGeom>
          <a:noFill/>
        </p:spPr>
        <p:txBody>
          <a:bodyPr wrap="square" rtlCol="0">
            <a:spAutoFit/>
          </a:bodyPr>
          <a:lstStyle/>
          <a:p>
            <a:r>
              <a:rPr lang="en-US" sz="1333" dirty="0"/>
              <a:t>Learn</a:t>
            </a:r>
          </a:p>
        </p:txBody>
      </p:sp>
      <p:sp>
        <p:nvSpPr>
          <p:cNvPr id="24" name="TextBox 23">
            <a:extLst>
              <a:ext uri="{FF2B5EF4-FFF2-40B4-BE49-F238E27FC236}">
                <a16:creationId xmlns:a16="http://schemas.microsoft.com/office/drawing/2014/main" id="{90261A56-7891-4695-B3BD-2AE759F49D3F}"/>
              </a:ext>
            </a:extLst>
          </p:cNvPr>
          <p:cNvSpPr txBox="1"/>
          <p:nvPr/>
        </p:nvSpPr>
        <p:spPr>
          <a:xfrm>
            <a:off x="6149588" y="6025378"/>
            <a:ext cx="707857" cy="297454"/>
          </a:xfrm>
          <a:prstGeom prst="rect">
            <a:avLst/>
          </a:prstGeom>
          <a:noFill/>
        </p:spPr>
        <p:txBody>
          <a:bodyPr wrap="square" rtlCol="0">
            <a:spAutoFit/>
          </a:bodyPr>
          <a:lstStyle/>
          <a:p>
            <a:r>
              <a:rPr lang="en-US" sz="1333" dirty="0"/>
              <a:t>Learn</a:t>
            </a:r>
          </a:p>
        </p:txBody>
      </p:sp>
      <p:sp>
        <p:nvSpPr>
          <p:cNvPr id="25" name="TextBox 24">
            <a:extLst>
              <a:ext uri="{FF2B5EF4-FFF2-40B4-BE49-F238E27FC236}">
                <a16:creationId xmlns:a16="http://schemas.microsoft.com/office/drawing/2014/main" id="{BF5AC398-7124-4A6A-A835-8F1C862B3C4E}"/>
              </a:ext>
            </a:extLst>
          </p:cNvPr>
          <p:cNvSpPr txBox="1"/>
          <p:nvPr/>
        </p:nvSpPr>
        <p:spPr>
          <a:xfrm>
            <a:off x="6590763" y="6025378"/>
            <a:ext cx="871541" cy="297454"/>
          </a:xfrm>
          <a:prstGeom prst="rect">
            <a:avLst/>
          </a:prstGeom>
          <a:noFill/>
        </p:spPr>
        <p:txBody>
          <a:bodyPr wrap="square" rtlCol="0">
            <a:spAutoFit/>
          </a:bodyPr>
          <a:lstStyle/>
          <a:p>
            <a:r>
              <a:rPr lang="en-US" sz="1333" dirty="0"/>
              <a:t>Learn</a:t>
            </a:r>
          </a:p>
        </p:txBody>
      </p:sp>
      <p:cxnSp>
        <p:nvCxnSpPr>
          <p:cNvPr id="27" name="Straight Connector 26">
            <a:extLst>
              <a:ext uri="{FF2B5EF4-FFF2-40B4-BE49-F238E27FC236}">
                <a16:creationId xmlns:a16="http://schemas.microsoft.com/office/drawing/2014/main" id="{FED265FE-E79D-4645-9813-E5A7C8486E52}"/>
              </a:ext>
            </a:extLst>
          </p:cNvPr>
          <p:cNvCxnSpPr/>
          <p:nvPr/>
        </p:nvCxnSpPr>
        <p:spPr>
          <a:xfrm>
            <a:off x="4965156" y="3573912"/>
            <a:ext cx="2568224" cy="0"/>
          </a:xfrm>
          <a:prstGeom prst="line">
            <a:avLst/>
          </a:prstGeom>
          <a:ln>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77ED407-7BC0-49CA-BF1C-469FB94BCAE4}"/>
              </a:ext>
            </a:extLst>
          </p:cNvPr>
          <p:cNvCxnSpPr/>
          <p:nvPr/>
        </p:nvCxnSpPr>
        <p:spPr>
          <a:xfrm>
            <a:off x="4965156" y="4081912"/>
            <a:ext cx="2568224" cy="0"/>
          </a:xfrm>
          <a:prstGeom prst="line">
            <a:avLst/>
          </a:prstGeom>
          <a:ln>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A857376-5F8B-4A4B-BAA2-12F3DD3C35E6}"/>
              </a:ext>
            </a:extLst>
          </p:cNvPr>
          <p:cNvCxnSpPr/>
          <p:nvPr/>
        </p:nvCxnSpPr>
        <p:spPr>
          <a:xfrm>
            <a:off x="4965156" y="4612489"/>
            <a:ext cx="2568224" cy="0"/>
          </a:xfrm>
          <a:prstGeom prst="line">
            <a:avLst/>
          </a:prstGeom>
          <a:ln>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B016AEB-136C-4CBF-B2AD-244BF080EE9A}"/>
              </a:ext>
            </a:extLst>
          </p:cNvPr>
          <p:cNvCxnSpPr/>
          <p:nvPr/>
        </p:nvCxnSpPr>
        <p:spPr>
          <a:xfrm>
            <a:off x="4967659" y="5089100"/>
            <a:ext cx="2568224" cy="0"/>
          </a:xfrm>
          <a:prstGeom prst="line">
            <a:avLst/>
          </a:prstGeom>
          <a:ln>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2E12CEC-71DE-49E3-AF9F-504373A7ACE1}"/>
              </a:ext>
            </a:extLst>
          </p:cNvPr>
          <p:cNvSpPr txBox="1"/>
          <p:nvPr/>
        </p:nvSpPr>
        <p:spPr>
          <a:xfrm>
            <a:off x="1420438" y="2354713"/>
            <a:ext cx="2460977" cy="461665"/>
          </a:xfrm>
          <a:prstGeom prst="rect">
            <a:avLst/>
          </a:prstGeom>
          <a:noFill/>
        </p:spPr>
        <p:txBody>
          <a:bodyPr wrap="square" rtlCol="0">
            <a:spAutoFit/>
          </a:bodyPr>
          <a:lstStyle/>
          <a:p>
            <a:r>
              <a:rPr lang="en-US" sz="2400" dirty="0"/>
              <a:t>Horizontal Slices</a:t>
            </a:r>
          </a:p>
        </p:txBody>
      </p:sp>
      <p:sp>
        <p:nvSpPr>
          <p:cNvPr id="32" name="TextBox 31">
            <a:extLst>
              <a:ext uri="{FF2B5EF4-FFF2-40B4-BE49-F238E27FC236}">
                <a16:creationId xmlns:a16="http://schemas.microsoft.com/office/drawing/2014/main" id="{9FBBBB32-B13A-4A9B-B5E5-0F8174CE5409}"/>
              </a:ext>
            </a:extLst>
          </p:cNvPr>
          <p:cNvSpPr txBox="1"/>
          <p:nvPr/>
        </p:nvSpPr>
        <p:spPr>
          <a:xfrm>
            <a:off x="5271112" y="2354713"/>
            <a:ext cx="2460977" cy="461665"/>
          </a:xfrm>
          <a:prstGeom prst="rect">
            <a:avLst/>
          </a:prstGeom>
          <a:noFill/>
        </p:spPr>
        <p:txBody>
          <a:bodyPr wrap="square" rtlCol="0">
            <a:spAutoFit/>
          </a:bodyPr>
          <a:lstStyle/>
          <a:p>
            <a:r>
              <a:rPr lang="en-US" sz="2400" dirty="0"/>
              <a:t>Vertical Slices</a:t>
            </a:r>
          </a:p>
        </p:txBody>
      </p:sp>
      <p:pic>
        <p:nvPicPr>
          <p:cNvPr id="38" name="Graphic 37" descr="Checkmark">
            <a:extLst>
              <a:ext uri="{FF2B5EF4-FFF2-40B4-BE49-F238E27FC236}">
                <a16:creationId xmlns:a16="http://schemas.microsoft.com/office/drawing/2014/main" id="{2133EB82-6213-4EB9-BD85-EB8A26A040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4257" y="1117949"/>
            <a:ext cx="1219200" cy="1219200"/>
          </a:xfrm>
          <a:prstGeom prst="rect">
            <a:avLst/>
          </a:prstGeom>
        </p:spPr>
      </p:pic>
      <p:pic>
        <p:nvPicPr>
          <p:cNvPr id="40" name="Graphic 39" descr="Close">
            <a:extLst>
              <a:ext uri="{FF2B5EF4-FFF2-40B4-BE49-F238E27FC236}">
                <a16:creationId xmlns:a16="http://schemas.microsoft.com/office/drawing/2014/main" id="{7B04A793-5F87-4FEC-83C8-936E905F07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2733" y="1153133"/>
            <a:ext cx="1219200" cy="1219200"/>
          </a:xfrm>
          <a:prstGeom prst="rect">
            <a:avLst/>
          </a:prstGeom>
        </p:spPr>
      </p:pic>
      <p:cxnSp>
        <p:nvCxnSpPr>
          <p:cNvPr id="41" name="Straight Connector 40">
            <a:extLst>
              <a:ext uri="{FF2B5EF4-FFF2-40B4-BE49-F238E27FC236}">
                <a16:creationId xmlns:a16="http://schemas.microsoft.com/office/drawing/2014/main" id="{B0CB19C9-EEC7-485E-9D58-D736C66314E8}"/>
              </a:ext>
            </a:extLst>
          </p:cNvPr>
          <p:cNvCxnSpPr/>
          <p:nvPr/>
        </p:nvCxnSpPr>
        <p:spPr>
          <a:xfrm>
            <a:off x="1145959" y="3619571"/>
            <a:ext cx="2568224" cy="0"/>
          </a:xfrm>
          <a:prstGeom prst="line">
            <a:avLst/>
          </a:prstGeom>
          <a:ln>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D8D4D29-61C8-4EE4-89FB-2EE540C6A6EB}"/>
              </a:ext>
            </a:extLst>
          </p:cNvPr>
          <p:cNvCxnSpPr/>
          <p:nvPr/>
        </p:nvCxnSpPr>
        <p:spPr>
          <a:xfrm>
            <a:off x="1145959" y="4127571"/>
            <a:ext cx="2568224" cy="0"/>
          </a:xfrm>
          <a:prstGeom prst="line">
            <a:avLst/>
          </a:prstGeom>
          <a:ln>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D9C14C1-59AF-4A6E-A77F-1BAE6DD3889D}"/>
              </a:ext>
            </a:extLst>
          </p:cNvPr>
          <p:cNvCxnSpPr/>
          <p:nvPr/>
        </p:nvCxnSpPr>
        <p:spPr>
          <a:xfrm>
            <a:off x="1145959" y="4612489"/>
            <a:ext cx="2568224" cy="0"/>
          </a:xfrm>
          <a:prstGeom prst="line">
            <a:avLst/>
          </a:prstGeom>
          <a:ln>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3467AB0-588B-4D4F-8C41-014A235E91E0}"/>
              </a:ext>
            </a:extLst>
          </p:cNvPr>
          <p:cNvCxnSpPr/>
          <p:nvPr/>
        </p:nvCxnSpPr>
        <p:spPr>
          <a:xfrm>
            <a:off x="1146689" y="5087125"/>
            <a:ext cx="2568224" cy="0"/>
          </a:xfrm>
          <a:prstGeom prst="line">
            <a:avLst/>
          </a:prstGeom>
          <a:ln>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632EF18D-91DF-4F21-BF6B-FBBB2C3586B9}"/>
              </a:ext>
            </a:extLst>
          </p:cNvPr>
          <p:cNvSpPr/>
          <p:nvPr/>
        </p:nvSpPr>
        <p:spPr>
          <a:xfrm>
            <a:off x="564445" y="901117"/>
            <a:ext cx="3776073" cy="571929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A8EB4282-7DD9-417A-8273-6B92E9ED78B8}"/>
              </a:ext>
            </a:extLst>
          </p:cNvPr>
          <p:cNvSpPr/>
          <p:nvPr/>
        </p:nvSpPr>
        <p:spPr>
          <a:xfrm>
            <a:off x="4592290" y="880209"/>
            <a:ext cx="3776073" cy="572227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Content Placeholder 2">
            <a:extLst>
              <a:ext uri="{FF2B5EF4-FFF2-40B4-BE49-F238E27FC236}">
                <a16:creationId xmlns:a16="http://schemas.microsoft.com/office/drawing/2014/main" id="{4D876EEE-F67F-48DD-BB40-C02187F5E22E}"/>
              </a:ext>
            </a:extLst>
          </p:cNvPr>
          <p:cNvSpPr>
            <a:spLocks noGrp="1"/>
          </p:cNvSpPr>
          <p:nvPr>
            <p:ph idx="1"/>
          </p:nvPr>
        </p:nvSpPr>
        <p:spPr>
          <a:xfrm>
            <a:off x="8586883" y="1252212"/>
            <a:ext cx="3277406" cy="4978269"/>
          </a:xfrm>
        </p:spPr>
        <p:txBody>
          <a:bodyPr>
            <a:normAutofit/>
          </a:bodyPr>
          <a:lstStyle/>
          <a:p>
            <a:r>
              <a:rPr lang="en-US" dirty="0">
                <a:solidFill>
                  <a:schemeClr val="tx1"/>
                </a:solidFill>
                <a:latin typeface="+mn-lt"/>
              </a:rPr>
              <a:t>“Vertical” refers to the technology stack</a:t>
            </a:r>
          </a:p>
          <a:p>
            <a:r>
              <a:rPr lang="en-US" dirty="0">
                <a:solidFill>
                  <a:schemeClr val="tx1"/>
                </a:solidFill>
                <a:latin typeface="+mn-lt"/>
              </a:rPr>
              <a:t>A vertical slice doesn’t have to change each technology in the stack</a:t>
            </a:r>
          </a:p>
          <a:p>
            <a:r>
              <a:rPr lang="en-US" dirty="0">
                <a:solidFill>
                  <a:schemeClr val="tx1"/>
                </a:solidFill>
                <a:latin typeface="+mn-lt"/>
              </a:rPr>
              <a:t>One person doesn’t have to  implement a vertical slice on their own</a:t>
            </a:r>
          </a:p>
        </p:txBody>
      </p:sp>
      <p:cxnSp>
        <p:nvCxnSpPr>
          <p:cNvPr id="36" name="Straight Arrow Connector 35">
            <a:extLst>
              <a:ext uri="{FF2B5EF4-FFF2-40B4-BE49-F238E27FC236}">
                <a16:creationId xmlns:a16="http://schemas.microsoft.com/office/drawing/2014/main" id="{D237A6A0-A6AD-4A4D-852A-FB71A0415174}"/>
              </a:ext>
            </a:extLst>
          </p:cNvPr>
          <p:cNvCxnSpPr>
            <a:cxnSpLocks/>
          </p:cNvCxnSpPr>
          <p:nvPr/>
        </p:nvCxnSpPr>
        <p:spPr>
          <a:xfrm flipH="1" flipV="1">
            <a:off x="3697979" y="5717601"/>
            <a:ext cx="16935" cy="4839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7CEBE46A-015D-4963-B8EF-9BAE3996B33A}"/>
              </a:ext>
            </a:extLst>
          </p:cNvPr>
          <p:cNvSpPr txBox="1"/>
          <p:nvPr/>
        </p:nvSpPr>
        <p:spPr>
          <a:xfrm>
            <a:off x="2384613" y="6210045"/>
            <a:ext cx="1955905" cy="379656"/>
          </a:xfrm>
          <a:prstGeom prst="rect">
            <a:avLst/>
          </a:prstGeom>
          <a:noFill/>
        </p:spPr>
        <p:txBody>
          <a:bodyPr wrap="square" rtlCol="0">
            <a:spAutoFit/>
          </a:bodyPr>
          <a:lstStyle/>
          <a:p>
            <a:pPr algn="ctr"/>
            <a:r>
              <a:rPr lang="en-US" sz="1867" dirty="0"/>
              <a:t>Big Bang Release</a:t>
            </a:r>
          </a:p>
        </p:txBody>
      </p:sp>
      <p:sp>
        <p:nvSpPr>
          <p:cNvPr id="45" name="Title 4">
            <a:extLst>
              <a:ext uri="{FF2B5EF4-FFF2-40B4-BE49-F238E27FC236}">
                <a16:creationId xmlns:a16="http://schemas.microsoft.com/office/drawing/2014/main" id="{68953EAA-63A9-4C45-8637-03E68694BF8C}"/>
              </a:ext>
            </a:extLst>
          </p:cNvPr>
          <p:cNvSpPr txBox="1">
            <a:spLocks/>
          </p:cNvSpPr>
          <p:nvPr/>
        </p:nvSpPr>
        <p:spPr>
          <a:xfrm>
            <a:off x="372532" y="-125938"/>
            <a:ext cx="1161626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67" b="1" kern="1200">
                <a:solidFill>
                  <a:srgbClr val="24B6FE"/>
                </a:solidFill>
                <a:latin typeface="Trebuchet MS"/>
                <a:ea typeface="+mj-ea"/>
                <a:cs typeface="Trebuchet MS"/>
              </a:defRPr>
            </a:lvl1pPr>
          </a:lstStyle>
          <a:p>
            <a:r>
              <a:rPr lang="en-US" sz="5400" b="0" dirty="0">
                <a:solidFill>
                  <a:schemeClr val="tx1"/>
                </a:solidFill>
                <a:latin typeface="+mj-lt"/>
              </a:rPr>
              <a:t>Story Decomposition with Vertical Slicing</a:t>
            </a:r>
          </a:p>
        </p:txBody>
      </p:sp>
    </p:spTree>
    <p:extLst>
      <p:ext uri="{BB962C8B-B14F-4D97-AF65-F5344CB8AC3E}">
        <p14:creationId xmlns:p14="http://schemas.microsoft.com/office/powerpoint/2010/main" val="108934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9F50D27-12CC-4B9C-8090-9E7D4D704BF9}"/>
              </a:ext>
            </a:extLst>
          </p:cNvPr>
          <p:cNvGraphicFramePr/>
          <p:nvPr>
            <p:extLst>
              <p:ext uri="{D42A27DB-BD31-4B8C-83A1-F6EECF244321}">
                <p14:modId xmlns:p14="http://schemas.microsoft.com/office/powerpoint/2010/main" val="1970401803"/>
              </p:ext>
            </p:extLst>
          </p:nvPr>
        </p:nvGraphicFramePr>
        <p:xfrm>
          <a:off x="838200" y="636059"/>
          <a:ext cx="10515600" cy="6127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063D4416-72F7-49BB-AA11-FE2F28BF5C94}"/>
              </a:ext>
            </a:extLst>
          </p:cNvPr>
          <p:cNvSpPr>
            <a:spLocks noGrp="1"/>
          </p:cNvSpPr>
          <p:nvPr>
            <p:ph type="title"/>
          </p:nvPr>
        </p:nvSpPr>
        <p:spPr>
          <a:xfrm>
            <a:off x="0" y="-7407"/>
            <a:ext cx="12039600" cy="1325563"/>
          </a:xfrm>
        </p:spPr>
        <p:txBody>
          <a:bodyPr>
            <a:noAutofit/>
          </a:bodyPr>
          <a:lstStyle/>
          <a:p>
            <a:r>
              <a:rPr lang="en-US" sz="5400" dirty="0"/>
              <a:t>Story Decomposition with Vertical Slicing</a:t>
            </a:r>
          </a:p>
        </p:txBody>
      </p:sp>
    </p:spTree>
    <p:extLst>
      <p:ext uri="{BB962C8B-B14F-4D97-AF65-F5344CB8AC3E}">
        <p14:creationId xmlns:p14="http://schemas.microsoft.com/office/powerpoint/2010/main" val="1486722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53" y="1353049"/>
            <a:ext cx="8216348" cy="5504952"/>
          </a:xfrm>
          <a:prstGeom prst="rect">
            <a:avLst/>
          </a:prstGeom>
        </p:spPr>
      </p:pic>
      <p:sp>
        <p:nvSpPr>
          <p:cNvPr id="6" name="Title 5"/>
          <p:cNvSpPr>
            <a:spLocks noGrp="1"/>
          </p:cNvSpPr>
          <p:nvPr>
            <p:ph type="title" idx="4294967295"/>
          </p:nvPr>
        </p:nvSpPr>
        <p:spPr>
          <a:xfrm>
            <a:off x="126999" y="192770"/>
            <a:ext cx="8216348" cy="1325563"/>
          </a:xfrm>
        </p:spPr>
        <p:txBody>
          <a:bodyPr>
            <a:noAutofit/>
          </a:bodyPr>
          <a:lstStyle/>
          <a:p>
            <a:r>
              <a:rPr lang="en-US" sz="6000" dirty="0"/>
              <a:t>Vertical Slicing Methods</a:t>
            </a:r>
          </a:p>
        </p:txBody>
      </p:sp>
      <p:sp>
        <p:nvSpPr>
          <p:cNvPr id="2" name="Content Placeholder 1">
            <a:extLst>
              <a:ext uri="{FF2B5EF4-FFF2-40B4-BE49-F238E27FC236}">
                <a16:creationId xmlns:a16="http://schemas.microsoft.com/office/drawing/2014/main" id="{EF6FAFEC-69C2-4EED-AB5F-2FCDB72E7967}"/>
              </a:ext>
            </a:extLst>
          </p:cNvPr>
          <p:cNvSpPr>
            <a:spLocks noGrp="1"/>
          </p:cNvSpPr>
          <p:nvPr>
            <p:ph idx="1"/>
          </p:nvPr>
        </p:nvSpPr>
        <p:spPr>
          <a:xfrm>
            <a:off x="838201" y="1825626"/>
            <a:ext cx="4128169" cy="3399519"/>
          </a:xfrm>
        </p:spPr>
        <p:txBody>
          <a:bodyPr>
            <a:normAutofit/>
          </a:bodyPr>
          <a:lstStyle/>
          <a:p>
            <a:pPr marL="0" indent="0">
              <a:buNone/>
            </a:pPr>
            <a:r>
              <a:rPr lang="en-US" dirty="0"/>
              <a:t>SLICER</a:t>
            </a:r>
          </a:p>
          <a:p>
            <a:pPr marL="457189" lvl="1" indent="0">
              <a:buNone/>
            </a:pPr>
            <a:r>
              <a:rPr lang="en-US" sz="2800" dirty="0"/>
              <a:t>Spike</a:t>
            </a:r>
          </a:p>
          <a:p>
            <a:pPr marL="457189" lvl="1" indent="0">
              <a:buNone/>
            </a:pPr>
            <a:r>
              <a:rPr lang="en-US" sz="2800" dirty="0"/>
              <a:t>Line</a:t>
            </a:r>
          </a:p>
          <a:p>
            <a:pPr marL="457189" lvl="1" indent="0">
              <a:buNone/>
            </a:pPr>
            <a:r>
              <a:rPr lang="en-US" sz="2800" dirty="0"/>
              <a:t>Interface</a:t>
            </a:r>
          </a:p>
          <a:p>
            <a:pPr marL="457189" lvl="1" indent="0">
              <a:buNone/>
            </a:pPr>
            <a:r>
              <a:rPr lang="en-US" sz="2800" dirty="0"/>
              <a:t>CRUD</a:t>
            </a:r>
          </a:p>
          <a:p>
            <a:pPr marL="457189" lvl="1" indent="0">
              <a:buNone/>
            </a:pPr>
            <a:r>
              <a:rPr lang="en-US" sz="2800" dirty="0"/>
              <a:t>End User</a:t>
            </a:r>
          </a:p>
          <a:p>
            <a:pPr marL="457189" lvl="1" indent="0">
              <a:buNone/>
            </a:pPr>
            <a:r>
              <a:rPr lang="en-US" sz="2800" dirty="0"/>
              <a:t>Rules</a:t>
            </a:r>
          </a:p>
        </p:txBody>
      </p:sp>
    </p:spTree>
    <p:extLst>
      <p:ext uri="{BB962C8B-B14F-4D97-AF65-F5344CB8AC3E}">
        <p14:creationId xmlns:p14="http://schemas.microsoft.com/office/powerpoint/2010/main" val="1252444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648929" y="629266"/>
            <a:ext cx="6586491" cy="1676603"/>
          </a:xfrm>
        </p:spPr>
        <p:txBody>
          <a:bodyPr>
            <a:normAutofit/>
          </a:bodyPr>
          <a:lstStyle/>
          <a:p>
            <a:r>
              <a:rPr lang="en-US" dirty="0"/>
              <a:t>Learn More about Story Splitting</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648930" y="2438400"/>
            <a:ext cx="6586489" cy="3785419"/>
          </a:xfrm>
        </p:spPr>
        <p:txBody>
          <a:bodyPr>
            <a:normAutofit/>
          </a:bodyPr>
          <a:lstStyle/>
          <a:p>
            <a:r>
              <a:rPr lang="en-US" sz="2400"/>
              <a:t>Mike Cohn’s Video Training for how to Split User Stories</a:t>
            </a:r>
          </a:p>
          <a:p>
            <a:pPr lvl="1"/>
            <a:r>
              <a:rPr lang="en-US" dirty="0">
                <a:hlinkClick r:id="rId2"/>
              </a:rPr>
              <a:t>https://www.mountaingoatsoftware.com/blog/video-training-how-to-split-user-stories</a:t>
            </a:r>
            <a:endParaRPr lang="en-US" dirty="0"/>
          </a:p>
          <a:p>
            <a:r>
              <a:rPr lang="en-US" sz="2400"/>
              <a:t>Several other resources on Mountain Goat Software</a:t>
            </a:r>
          </a:p>
          <a:p>
            <a:r>
              <a:rPr lang="en-US" sz="2400"/>
              <a:t>“Split” in Agile Alliance glossary, and several articles for further reading</a:t>
            </a:r>
          </a:p>
          <a:p>
            <a:pPr lvl="1"/>
            <a:r>
              <a:rPr lang="en-US" dirty="0">
                <a:hlinkClick r:id="rId3"/>
              </a:rPr>
              <a:t>https://www.agilealliance.org/glossary/split/</a:t>
            </a:r>
            <a:endParaRPr lang="en-US" dirty="0"/>
          </a:p>
        </p:txBody>
      </p:sp>
      <p:pic>
        <p:nvPicPr>
          <p:cNvPr id="5" name="Picture 4">
            <a:extLst>
              <a:ext uri="{FF2B5EF4-FFF2-40B4-BE49-F238E27FC236}">
                <a16:creationId xmlns:a16="http://schemas.microsoft.com/office/drawing/2014/main" id="{4D4B9C07-6B0E-44B1-9032-64F56B042149}"/>
              </a:ext>
            </a:extLst>
          </p:cNvPr>
          <p:cNvPicPr>
            <a:picLocks noChangeAspect="1"/>
          </p:cNvPicPr>
          <p:nvPr/>
        </p:nvPicPr>
        <p:blipFill rotWithShape="1">
          <a:blip r:embed="rId4"/>
          <a:srcRect l="26844" r="22291"/>
          <a:stretch/>
        </p:blipFill>
        <p:spPr>
          <a:xfrm>
            <a:off x="7556408" y="10"/>
            <a:ext cx="4635591" cy="6857990"/>
          </a:xfrm>
          <a:prstGeom prst="rect">
            <a:avLst/>
          </a:prstGeom>
          <a:effectLst/>
        </p:spPr>
      </p:pic>
    </p:spTree>
    <p:extLst>
      <p:ext uri="{BB962C8B-B14F-4D97-AF65-F5344CB8AC3E}">
        <p14:creationId xmlns:p14="http://schemas.microsoft.com/office/powerpoint/2010/main" val="302482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AF9FA7-30FB-4792-B151-45B6D71E3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592"/>
            <a:ext cx="8124162" cy="5418816"/>
          </a:xfrm>
          <a:prstGeom prst="rect">
            <a:avLst/>
          </a:prstGeom>
        </p:spPr>
      </p:pic>
      <p:sp>
        <p:nvSpPr>
          <p:cNvPr id="2" name="Title 1">
            <a:extLst>
              <a:ext uri="{FF2B5EF4-FFF2-40B4-BE49-F238E27FC236}">
                <a16:creationId xmlns:a16="http://schemas.microsoft.com/office/drawing/2014/main" id="{80A0C1E0-6385-4B59-A307-E1AC4CA679A2}"/>
              </a:ext>
            </a:extLst>
          </p:cNvPr>
          <p:cNvSpPr>
            <a:spLocks noGrp="1"/>
          </p:cNvSpPr>
          <p:nvPr>
            <p:ph type="title"/>
          </p:nvPr>
        </p:nvSpPr>
        <p:spPr>
          <a:xfrm>
            <a:off x="8180902" y="1709738"/>
            <a:ext cx="4095750" cy="2852737"/>
          </a:xfrm>
        </p:spPr>
        <p:txBody>
          <a:bodyPr/>
          <a:lstStyle/>
          <a:p>
            <a:r>
              <a:rPr lang="en-US" dirty="0"/>
              <a:t>Refinement</a:t>
            </a:r>
          </a:p>
        </p:txBody>
      </p:sp>
      <p:sp>
        <p:nvSpPr>
          <p:cNvPr id="3" name="Text Placeholder 2">
            <a:extLst>
              <a:ext uri="{FF2B5EF4-FFF2-40B4-BE49-F238E27FC236}">
                <a16:creationId xmlns:a16="http://schemas.microsoft.com/office/drawing/2014/main" id="{31EB59F9-8DFC-4E6E-A672-9FE0E27B42AB}"/>
              </a:ext>
            </a:extLst>
          </p:cNvPr>
          <p:cNvSpPr>
            <a:spLocks noGrp="1"/>
          </p:cNvSpPr>
          <p:nvPr>
            <p:ph type="body" idx="1"/>
          </p:nvPr>
        </p:nvSpPr>
        <p:spPr>
          <a:xfrm>
            <a:off x="8180902" y="4589463"/>
            <a:ext cx="3943350" cy="1500187"/>
          </a:xfrm>
        </p:spPr>
        <p:txBody>
          <a:bodyPr/>
          <a:lstStyle/>
          <a:p>
            <a:r>
              <a:rPr lang="en-US" dirty="0"/>
              <a:t>Behavior Driven Development</a:t>
            </a:r>
          </a:p>
          <a:p>
            <a:r>
              <a:rPr lang="en-US" dirty="0"/>
              <a:t>User Stories</a:t>
            </a:r>
          </a:p>
          <a:p>
            <a:r>
              <a:rPr lang="en-US" dirty="0"/>
              <a:t>Job Stories</a:t>
            </a:r>
          </a:p>
        </p:txBody>
      </p:sp>
    </p:spTree>
    <p:extLst>
      <p:ext uri="{BB962C8B-B14F-4D97-AF65-F5344CB8AC3E}">
        <p14:creationId xmlns:p14="http://schemas.microsoft.com/office/powerpoint/2010/main" val="2655343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3160018193"/>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
        <p:nvSpPr>
          <p:cNvPr id="6" name="TextBox 5">
            <a:extLst>
              <a:ext uri="{FF2B5EF4-FFF2-40B4-BE49-F238E27FC236}">
                <a16:creationId xmlns:a16="http://schemas.microsoft.com/office/drawing/2014/main" id="{6A5FB855-85F5-4280-B51A-8A4403BF51E1}"/>
              </a:ext>
            </a:extLst>
          </p:cNvPr>
          <p:cNvSpPr txBox="1"/>
          <p:nvPr/>
        </p:nvSpPr>
        <p:spPr>
          <a:xfrm>
            <a:off x="23933" y="1197960"/>
            <a:ext cx="3506992" cy="2616101"/>
          </a:xfrm>
          <a:prstGeom prst="rect">
            <a:avLst/>
          </a:prstGeom>
          <a:noFill/>
        </p:spPr>
        <p:txBody>
          <a:bodyPr wrap="square" rtlCol="0">
            <a:spAutoFit/>
          </a:bodyPr>
          <a:lstStyle/>
          <a:p>
            <a:r>
              <a:rPr lang="en-US" sz="6000" dirty="0"/>
              <a:t>Behavior-Driven </a:t>
            </a:r>
            <a:r>
              <a:rPr lang="en-US" sz="4400" dirty="0"/>
              <a:t>Development</a:t>
            </a:r>
          </a:p>
        </p:txBody>
      </p:sp>
    </p:spTree>
    <p:extLst>
      <p:ext uri="{BB962C8B-B14F-4D97-AF65-F5344CB8AC3E}">
        <p14:creationId xmlns:p14="http://schemas.microsoft.com/office/powerpoint/2010/main" val="302893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4455F50-58DF-45BC-9823-D8E137B6FBFB}"/>
              </a:ext>
            </a:extLst>
          </p:cNvPr>
          <p:cNvGraphicFramePr/>
          <p:nvPr/>
        </p:nvGraphicFramePr>
        <p:xfrm>
          <a:off x="1778780" y="240322"/>
          <a:ext cx="9911471"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92B5A9A-7CD3-47E8-A5C1-2F0FB0C78A5C}"/>
              </a:ext>
            </a:extLst>
          </p:cNvPr>
          <p:cNvSpPr>
            <a:spLocks noGrp="1"/>
          </p:cNvSpPr>
          <p:nvPr>
            <p:ph type="title"/>
          </p:nvPr>
        </p:nvSpPr>
        <p:spPr/>
        <p:txBody>
          <a:bodyPr/>
          <a:lstStyle/>
          <a:p>
            <a:r>
              <a:rPr lang="en-US" dirty="0"/>
              <a:t>Scrum Team Roles</a:t>
            </a:r>
          </a:p>
        </p:txBody>
      </p:sp>
      <p:sp>
        <p:nvSpPr>
          <p:cNvPr id="7" name="Speech Bubble: Rectangle 6">
            <a:extLst>
              <a:ext uri="{FF2B5EF4-FFF2-40B4-BE49-F238E27FC236}">
                <a16:creationId xmlns:a16="http://schemas.microsoft.com/office/drawing/2014/main" id="{EC76941B-F701-44DE-BD78-8AED1FD1D1A9}"/>
              </a:ext>
            </a:extLst>
          </p:cNvPr>
          <p:cNvSpPr/>
          <p:nvPr/>
        </p:nvSpPr>
        <p:spPr bwMode="auto">
          <a:xfrm>
            <a:off x="386078" y="1883146"/>
            <a:ext cx="2785403" cy="3530018"/>
          </a:xfrm>
          <a:prstGeom prst="wedgeRectCallout">
            <a:avLst>
              <a:gd name="adj1" fmla="val 99025"/>
              <a:gd name="adj2" fmla="val 333"/>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000" dirty="0">
                <a:solidFill>
                  <a:schemeClr val="bg1"/>
                </a:solidFill>
              </a:rPr>
              <a:t>“The Product Owner is responsible for managing the Product Backlog…. The Product Owner may do the above work, or have the Development Team do it. However, the Product Owner remains accountable.”</a:t>
            </a:r>
          </a:p>
          <a:p>
            <a:pPr lvl="1"/>
            <a:r>
              <a:rPr lang="en-US" sz="2000" dirty="0">
                <a:solidFill>
                  <a:schemeClr val="bg1"/>
                </a:solidFill>
              </a:rPr>
              <a:t>   - Scrum Guide</a:t>
            </a:r>
          </a:p>
        </p:txBody>
      </p:sp>
      <p:sp>
        <p:nvSpPr>
          <p:cNvPr id="8" name="Speech Bubble: Rectangle 7">
            <a:extLst>
              <a:ext uri="{FF2B5EF4-FFF2-40B4-BE49-F238E27FC236}">
                <a16:creationId xmlns:a16="http://schemas.microsoft.com/office/drawing/2014/main" id="{9C708E88-02EC-4525-AD6F-E699CE8486EB}"/>
              </a:ext>
            </a:extLst>
          </p:cNvPr>
          <p:cNvSpPr/>
          <p:nvPr/>
        </p:nvSpPr>
        <p:spPr bwMode="auto">
          <a:xfrm>
            <a:off x="8736622" y="513153"/>
            <a:ext cx="2785403" cy="1388391"/>
          </a:xfrm>
          <a:prstGeom prst="wedgeRectCallout">
            <a:avLst>
              <a:gd name="adj1" fmla="val -73590"/>
              <a:gd name="adj2" fmla="val 53262"/>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000" dirty="0">
                <a:solidFill>
                  <a:schemeClr val="bg1"/>
                </a:solidFill>
              </a:rPr>
              <a:t>BAs may be here, as a Development Team member who is skilled in business analysis.</a:t>
            </a:r>
          </a:p>
        </p:txBody>
      </p:sp>
      <p:sp>
        <p:nvSpPr>
          <p:cNvPr id="3" name="TextBox 2">
            <a:extLst>
              <a:ext uri="{FF2B5EF4-FFF2-40B4-BE49-F238E27FC236}">
                <a16:creationId xmlns:a16="http://schemas.microsoft.com/office/drawing/2014/main" id="{4FDC0F39-3F40-4B68-84A1-42E003BEFD20}"/>
              </a:ext>
            </a:extLst>
          </p:cNvPr>
          <p:cNvSpPr txBox="1"/>
          <p:nvPr/>
        </p:nvSpPr>
        <p:spPr>
          <a:xfrm>
            <a:off x="140677" y="6386732"/>
            <a:ext cx="7863840" cy="369332"/>
          </a:xfrm>
          <a:prstGeom prst="rect">
            <a:avLst/>
          </a:prstGeom>
          <a:noFill/>
        </p:spPr>
        <p:txBody>
          <a:bodyPr wrap="square" rtlCol="0">
            <a:spAutoFit/>
          </a:bodyPr>
          <a:lstStyle/>
          <a:p>
            <a:r>
              <a:rPr lang="en-US" dirty="0">
                <a:solidFill>
                  <a:schemeClr val="bg1">
                    <a:lumMod val="65000"/>
                  </a:schemeClr>
                </a:solidFill>
              </a:rPr>
              <a:t>ScrumGuides.org by Jeff Sutherland and Ken </a:t>
            </a:r>
            <a:r>
              <a:rPr lang="en-US" dirty="0" err="1">
                <a:solidFill>
                  <a:schemeClr val="bg1">
                    <a:lumMod val="65000"/>
                  </a:schemeClr>
                </a:solidFill>
              </a:rPr>
              <a:t>Schwaber</a:t>
            </a:r>
            <a:r>
              <a:rPr lang="en-US" dirty="0">
                <a:solidFill>
                  <a:schemeClr val="bg1">
                    <a:lumMod val="65000"/>
                  </a:schemeClr>
                </a:solidFill>
              </a:rPr>
              <a:t> is licensed under CC BY-SA</a:t>
            </a:r>
          </a:p>
        </p:txBody>
      </p:sp>
      <p:sp>
        <p:nvSpPr>
          <p:cNvPr id="5" name="Footer Placeholder 4">
            <a:extLst>
              <a:ext uri="{FF2B5EF4-FFF2-40B4-BE49-F238E27FC236}">
                <a16:creationId xmlns:a16="http://schemas.microsoft.com/office/drawing/2014/main" id="{23873C8D-7A5B-44BC-BF7D-3828695C2450}"/>
              </a:ext>
            </a:extLst>
          </p:cNvPr>
          <p:cNvSpPr>
            <a:spLocks noGrp="1"/>
          </p:cNvSpPr>
          <p:nvPr>
            <p:ph type="ftr" sz="quarter" idx="11"/>
          </p:nvPr>
        </p:nvSpPr>
        <p:spPr>
          <a:xfrm>
            <a:off x="9321795" y="6407149"/>
            <a:ext cx="4114800" cy="365125"/>
          </a:xfrm>
        </p:spPr>
        <p:txBody>
          <a:bodyPr/>
          <a:lstStyle/>
          <a:p>
            <a:r>
              <a:rPr lang="en-US" dirty="0"/>
              <a:t>© 2021 Progressive</a:t>
            </a:r>
          </a:p>
        </p:txBody>
      </p:sp>
    </p:spTree>
    <p:extLst>
      <p:ext uri="{BB962C8B-B14F-4D97-AF65-F5344CB8AC3E}">
        <p14:creationId xmlns:p14="http://schemas.microsoft.com/office/powerpoint/2010/main" val="25596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ABD89DE-9D23-4A5C-BF18-7D4AEE6B93D2}"/>
              </a:ext>
            </a:extLst>
          </p:cNvPr>
          <p:cNvGraphicFramePr/>
          <p:nvPr>
            <p:extLst>
              <p:ext uri="{D42A27DB-BD31-4B8C-83A1-F6EECF244321}">
                <p14:modId xmlns:p14="http://schemas.microsoft.com/office/powerpoint/2010/main" val="2069117851"/>
              </p:ext>
            </p:extLst>
          </p:nvPr>
        </p:nvGraphicFramePr>
        <p:xfrm>
          <a:off x="457200" y="762001"/>
          <a:ext cx="11277599" cy="6095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88E85D4-386B-4C86-9FEA-F7043DB16F92}"/>
              </a:ext>
            </a:extLst>
          </p:cNvPr>
          <p:cNvSpPr txBox="1"/>
          <p:nvPr/>
        </p:nvSpPr>
        <p:spPr>
          <a:xfrm>
            <a:off x="0" y="218426"/>
            <a:ext cx="12192000" cy="830997"/>
          </a:xfrm>
          <a:prstGeom prst="rect">
            <a:avLst/>
          </a:prstGeom>
          <a:noFill/>
        </p:spPr>
        <p:txBody>
          <a:bodyPr wrap="square" rtlCol="0">
            <a:spAutoFit/>
          </a:bodyPr>
          <a:lstStyle/>
          <a:p>
            <a:pPr algn="ctr"/>
            <a:r>
              <a:rPr lang="en-US" sz="4800" dirty="0"/>
              <a:t>More Benefits to Collaborating with BDD</a:t>
            </a:r>
          </a:p>
        </p:txBody>
      </p:sp>
    </p:spTree>
    <p:extLst>
      <p:ext uri="{BB962C8B-B14F-4D97-AF65-F5344CB8AC3E}">
        <p14:creationId xmlns:p14="http://schemas.microsoft.com/office/powerpoint/2010/main" val="1084302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5853" y="1455292"/>
            <a:ext cx="10402247" cy="472042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C34F5B-25D0-49D5-8E91-27F6F754B0B6}"/>
              </a:ext>
            </a:extLst>
          </p:cNvPr>
          <p:cNvSpPr txBox="1"/>
          <p:nvPr/>
        </p:nvSpPr>
        <p:spPr>
          <a:xfrm>
            <a:off x="1253067" y="1595037"/>
            <a:ext cx="959707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t>A business readable, domain specific language created specifically for behavior descriptions.</a:t>
            </a:r>
          </a:p>
          <a:p>
            <a:pPr marL="457200" indent="-457200">
              <a:buFont typeface="Arial" panose="020B0604020202020204" pitchFamily="34" charset="0"/>
              <a:buChar char="•"/>
            </a:pPr>
            <a:r>
              <a:rPr lang="en-US" sz="3200" dirty="0"/>
              <a:t>Understood by a tool called Cucumber.</a:t>
            </a:r>
          </a:p>
        </p:txBody>
      </p:sp>
      <p:sp>
        <p:nvSpPr>
          <p:cNvPr id="4" name="Rectangle 3">
            <a:extLst>
              <a:ext uri="{FF2B5EF4-FFF2-40B4-BE49-F238E27FC236}">
                <a16:creationId xmlns:a16="http://schemas.microsoft.com/office/drawing/2014/main" id="{271FB270-437C-4AC3-AD9F-44DEE09F2088}"/>
              </a:ext>
            </a:extLst>
          </p:cNvPr>
          <p:cNvSpPr/>
          <p:nvPr/>
        </p:nvSpPr>
        <p:spPr>
          <a:xfrm>
            <a:off x="3202095" y="3473168"/>
            <a:ext cx="5306545" cy="236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  Given &lt;an initial context&gt;</a:t>
            </a:r>
          </a:p>
          <a:p>
            <a:r>
              <a:rPr lang="en-US" sz="2800" dirty="0"/>
              <a:t>  When &lt;something happens&gt;</a:t>
            </a:r>
          </a:p>
          <a:p>
            <a:r>
              <a:rPr lang="en-US" sz="2800" dirty="0"/>
              <a:t>  Then &lt;observable outcome(s)&gt;</a:t>
            </a:r>
          </a:p>
        </p:txBody>
      </p:sp>
      <p:sp>
        <p:nvSpPr>
          <p:cNvPr id="9" name="TextBox 8">
            <a:extLst>
              <a:ext uri="{FF2B5EF4-FFF2-40B4-BE49-F238E27FC236}">
                <a16:creationId xmlns:a16="http://schemas.microsoft.com/office/drawing/2014/main" id="{50104B39-E1D7-4B17-A52C-0C4E0E25B1E7}"/>
              </a:ext>
            </a:extLst>
          </p:cNvPr>
          <p:cNvSpPr txBox="1"/>
          <p:nvPr/>
        </p:nvSpPr>
        <p:spPr>
          <a:xfrm>
            <a:off x="1065853" y="555175"/>
            <a:ext cx="9579030" cy="1015663"/>
          </a:xfrm>
          <a:prstGeom prst="rect">
            <a:avLst/>
          </a:prstGeom>
          <a:noFill/>
        </p:spPr>
        <p:txBody>
          <a:bodyPr wrap="square" rtlCol="0">
            <a:spAutoFit/>
          </a:bodyPr>
          <a:lstStyle/>
          <a:p>
            <a:r>
              <a:rPr lang="en-US" sz="6000" dirty="0"/>
              <a:t>What is Gherkin?</a:t>
            </a:r>
          </a:p>
        </p:txBody>
      </p:sp>
    </p:spTree>
    <p:extLst>
      <p:ext uri="{BB962C8B-B14F-4D97-AF65-F5344CB8AC3E}">
        <p14:creationId xmlns:p14="http://schemas.microsoft.com/office/powerpoint/2010/main" val="201531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648929" y="629266"/>
            <a:ext cx="6586491" cy="1676603"/>
          </a:xfrm>
        </p:spPr>
        <p:txBody>
          <a:bodyPr>
            <a:normAutofit/>
          </a:bodyPr>
          <a:lstStyle/>
          <a:p>
            <a:r>
              <a:rPr lang="en-US" dirty="0"/>
              <a:t>Learn More about BDD</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648930" y="2438400"/>
            <a:ext cx="6586489" cy="3785419"/>
          </a:xfrm>
        </p:spPr>
        <p:txBody>
          <a:bodyPr>
            <a:normAutofit/>
          </a:bodyPr>
          <a:lstStyle/>
          <a:p>
            <a:r>
              <a:rPr lang="en-US" sz="2400" i="1" dirty="0"/>
              <a:t>Specification by Example: How successful teams deliver the </a:t>
            </a:r>
            <a:r>
              <a:rPr lang="en-US" sz="2400" dirty="0"/>
              <a:t>right</a:t>
            </a:r>
            <a:r>
              <a:rPr lang="en-US" sz="2400" i="1" dirty="0"/>
              <a:t> software</a:t>
            </a:r>
            <a:r>
              <a:rPr lang="en-US" sz="2400" dirty="0"/>
              <a:t>, by </a:t>
            </a:r>
            <a:r>
              <a:rPr lang="en-US" sz="2400" dirty="0" err="1"/>
              <a:t>Gojko</a:t>
            </a:r>
            <a:r>
              <a:rPr lang="en-US" sz="2400" dirty="0"/>
              <a:t> </a:t>
            </a:r>
            <a:r>
              <a:rPr lang="en-US" sz="2400" dirty="0" err="1"/>
              <a:t>Adzic</a:t>
            </a:r>
            <a:endParaRPr lang="en-US" sz="2400" dirty="0"/>
          </a:p>
          <a:p>
            <a:r>
              <a:rPr lang="en-US" sz="2400" i="1" dirty="0"/>
              <a:t>Fifty Quick Ideas to Improve Your Tests</a:t>
            </a:r>
            <a:r>
              <a:rPr lang="en-US" sz="2400" dirty="0"/>
              <a:t>, by </a:t>
            </a:r>
            <a:r>
              <a:rPr lang="en-US" sz="2400" dirty="0" err="1"/>
              <a:t>Gojko</a:t>
            </a:r>
            <a:r>
              <a:rPr lang="en-US" sz="2400" dirty="0"/>
              <a:t> </a:t>
            </a:r>
            <a:r>
              <a:rPr lang="en-US" sz="2400" dirty="0" err="1"/>
              <a:t>Adzic</a:t>
            </a:r>
            <a:endParaRPr lang="en-US" sz="2400" i="1" dirty="0"/>
          </a:p>
          <a:p>
            <a:r>
              <a:rPr lang="en-US" sz="2400" i="1" dirty="0"/>
              <a:t>BDD in Action: Behavior-Driven Development for the whole software lifecycle, </a:t>
            </a:r>
            <a:r>
              <a:rPr lang="en-US" sz="2400" dirty="0"/>
              <a:t>by John Ferguson Smart</a:t>
            </a:r>
          </a:p>
          <a:p>
            <a:pPr lvl="1"/>
            <a:r>
              <a:rPr lang="en-US" sz="2000" dirty="0"/>
              <a:t>Written for software developers</a:t>
            </a:r>
          </a:p>
        </p:txBody>
      </p:sp>
      <p:pic>
        <p:nvPicPr>
          <p:cNvPr id="4" name="Picture 3">
            <a:extLst>
              <a:ext uri="{FF2B5EF4-FFF2-40B4-BE49-F238E27FC236}">
                <a16:creationId xmlns:a16="http://schemas.microsoft.com/office/drawing/2014/main" id="{20B42C0D-9B6A-4303-BB4C-050DABABCB13}"/>
              </a:ext>
            </a:extLst>
          </p:cNvPr>
          <p:cNvPicPr>
            <a:picLocks noChangeAspect="1"/>
          </p:cNvPicPr>
          <p:nvPr/>
        </p:nvPicPr>
        <p:blipFill rotWithShape="1">
          <a:blip r:embed="rId2"/>
          <a:srcRect l="10937" r="73" b="3"/>
          <a:stretch/>
        </p:blipFill>
        <p:spPr>
          <a:xfrm>
            <a:off x="7556409" y="640082"/>
            <a:ext cx="3995928" cy="5577837"/>
          </a:xfrm>
          <a:prstGeom prst="rect">
            <a:avLst/>
          </a:prstGeom>
          <a:effectLst/>
        </p:spPr>
      </p:pic>
    </p:spTree>
    <p:extLst>
      <p:ext uri="{BB962C8B-B14F-4D97-AF65-F5344CB8AC3E}">
        <p14:creationId xmlns:p14="http://schemas.microsoft.com/office/powerpoint/2010/main" val="734328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2837555522"/>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
        <p:nvSpPr>
          <p:cNvPr id="6" name="TextBox 5">
            <a:extLst>
              <a:ext uri="{FF2B5EF4-FFF2-40B4-BE49-F238E27FC236}">
                <a16:creationId xmlns:a16="http://schemas.microsoft.com/office/drawing/2014/main" id="{3B6AFDBA-6736-4893-8843-2B77CC0811B9}"/>
              </a:ext>
            </a:extLst>
          </p:cNvPr>
          <p:cNvSpPr txBox="1"/>
          <p:nvPr/>
        </p:nvSpPr>
        <p:spPr>
          <a:xfrm>
            <a:off x="193263" y="1197960"/>
            <a:ext cx="3506992" cy="1938992"/>
          </a:xfrm>
          <a:prstGeom prst="rect">
            <a:avLst/>
          </a:prstGeom>
          <a:noFill/>
        </p:spPr>
        <p:txBody>
          <a:bodyPr wrap="square" rtlCol="0">
            <a:spAutoFit/>
          </a:bodyPr>
          <a:lstStyle/>
          <a:p>
            <a:r>
              <a:rPr lang="en-US" sz="6000" dirty="0"/>
              <a:t>User Stories</a:t>
            </a:r>
          </a:p>
        </p:txBody>
      </p:sp>
    </p:spTree>
    <p:extLst>
      <p:ext uri="{BB962C8B-B14F-4D97-AF65-F5344CB8AC3E}">
        <p14:creationId xmlns:p14="http://schemas.microsoft.com/office/powerpoint/2010/main" val="40012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B04BE1-EA52-47ED-B18E-18E1D8F18F1C}"/>
              </a:ext>
            </a:extLst>
          </p:cNvPr>
          <p:cNvSpPr>
            <a:spLocks noGrp="1"/>
          </p:cNvSpPr>
          <p:nvPr>
            <p:ph type="title"/>
          </p:nvPr>
        </p:nvSpPr>
        <p:spPr>
          <a:xfrm>
            <a:off x="66155" y="101329"/>
            <a:ext cx="12257924" cy="886409"/>
          </a:xfrm>
        </p:spPr>
        <p:txBody>
          <a:bodyPr>
            <a:normAutofit/>
          </a:bodyPr>
          <a:lstStyle/>
          <a:p>
            <a:r>
              <a:rPr lang="en-US" sz="5400" dirty="0">
                <a:solidFill>
                  <a:schemeClr val="tx1"/>
                </a:solidFill>
                <a:latin typeface="+mj-lt"/>
              </a:rPr>
              <a:t>User Stories should describe Actual Users</a:t>
            </a:r>
          </a:p>
        </p:txBody>
      </p:sp>
      <p:sp>
        <p:nvSpPr>
          <p:cNvPr id="7" name="Subtitle 6">
            <a:extLst>
              <a:ext uri="{FF2B5EF4-FFF2-40B4-BE49-F238E27FC236}">
                <a16:creationId xmlns:a16="http://schemas.microsoft.com/office/drawing/2014/main" id="{33659CCB-C97C-4493-9EA5-D4A0932C8CB3}"/>
              </a:ext>
            </a:extLst>
          </p:cNvPr>
          <p:cNvSpPr>
            <a:spLocks noGrp="1"/>
          </p:cNvSpPr>
          <p:nvPr>
            <p:ph type="subTitle" idx="10"/>
          </p:nvPr>
        </p:nvSpPr>
        <p:spPr>
          <a:xfrm>
            <a:off x="87036" y="835339"/>
            <a:ext cx="4015065" cy="726763"/>
          </a:xfrm>
        </p:spPr>
        <p:txBody>
          <a:bodyPr>
            <a:normAutofit/>
          </a:bodyPr>
          <a:lstStyle/>
          <a:p>
            <a:r>
              <a:rPr lang="en-US" sz="3600" dirty="0">
                <a:solidFill>
                  <a:schemeClr val="tx1"/>
                </a:solidFill>
                <a:latin typeface="+mn-lt"/>
              </a:rPr>
              <a:t>Ask “Why”</a:t>
            </a:r>
          </a:p>
        </p:txBody>
      </p:sp>
      <p:sp>
        <p:nvSpPr>
          <p:cNvPr id="8" name="Content Placeholder 7">
            <a:extLst>
              <a:ext uri="{FF2B5EF4-FFF2-40B4-BE49-F238E27FC236}">
                <a16:creationId xmlns:a16="http://schemas.microsoft.com/office/drawing/2014/main" id="{A3D21420-2351-4314-A1D2-FC5B973592C0}"/>
              </a:ext>
            </a:extLst>
          </p:cNvPr>
          <p:cNvSpPr>
            <a:spLocks noGrp="1"/>
          </p:cNvSpPr>
          <p:nvPr>
            <p:ph sz="half" idx="11"/>
          </p:nvPr>
        </p:nvSpPr>
        <p:spPr>
          <a:xfrm>
            <a:off x="282055" y="1781756"/>
            <a:ext cx="5191645" cy="1776499"/>
          </a:xfrm>
          <a:ln>
            <a:solidFill>
              <a:srgbClr val="0A3360"/>
            </a:solidFill>
          </a:ln>
        </p:spPr>
        <p:txBody>
          <a:bodyPr/>
          <a:lstStyle/>
          <a:p>
            <a:pPr marL="0" indent="0">
              <a:buNone/>
            </a:pPr>
            <a:r>
              <a:rPr lang="en-US" sz="2400" dirty="0">
                <a:latin typeface="+mn-lt"/>
              </a:rPr>
              <a:t>As a Technical Architect</a:t>
            </a:r>
          </a:p>
          <a:p>
            <a:pPr marL="0" indent="0">
              <a:buNone/>
            </a:pPr>
            <a:r>
              <a:rPr lang="en-US" sz="2400" dirty="0">
                <a:latin typeface="+mn-lt"/>
              </a:rPr>
              <a:t>I want a new database table </a:t>
            </a:r>
          </a:p>
          <a:p>
            <a:pPr marL="0" indent="0">
              <a:buNone/>
            </a:pPr>
            <a:r>
              <a:rPr lang="en-US" sz="2400" dirty="0">
                <a:latin typeface="+mn-lt"/>
              </a:rPr>
              <a:t>So that we store which </a:t>
            </a:r>
            <a:r>
              <a:rPr lang="en-US" sz="2400" dirty="0" err="1">
                <a:latin typeface="+mn-lt"/>
              </a:rPr>
              <a:t>UserIDs</a:t>
            </a:r>
            <a:r>
              <a:rPr lang="en-US" sz="2400" dirty="0">
                <a:latin typeface="+mn-lt"/>
              </a:rPr>
              <a:t> are permitted to make Digital Payments</a:t>
            </a:r>
          </a:p>
          <a:p>
            <a:pPr marL="0" indent="0">
              <a:buNone/>
            </a:pPr>
            <a:endParaRPr lang="en-US" sz="2400" dirty="0">
              <a:latin typeface="+mn-lt"/>
            </a:endParaRPr>
          </a:p>
        </p:txBody>
      </p:sp>
      <p:sp>
        <p:nvSpPr>
          <p:cNvPr id="6" name="Content Placeholder 5">
            <a:extLst>
              <a:ext uri="{FF2B5EF4-FFF2-40B4-BE49-F238E27FC236}">
                <a16:creationId xmlns:a16="http://schemas.microsoft.com/office/drawing/2014/main" id="{BCA5D809-0453-4532-8F51-CAC2963717E0}"/>
              </a:ext>
            </a:extLst>
          </p:cNvPr>
          <p:cNvSpPr>
            <a:spLocks noGrp="1"/>
          </p:cNvSpPr>
          <p:nvPr>
            <p:ph sz="half" idx="2"/>
          </p:nvPr>
        </p:nvSpPr>
        <p:spPr>
          <a:xfrm>
            <a:off x="6441555" y="1658820"/>
            <a:ext cx="5318644" cy="2022371"/>
          </a:xfrm>
          <a:solidFill>
            <a:schemeClr val="bg1"/>
          </a:solidFill>
          <a:ln>
            <a:solidFill>
              <a:srgbClr val="0A3360"/>
            </a:solidFill>
          </a:ln>
        </p:spPr>
        <p:txBody>
          <a:bodyPr/>
          <a:lstStyle/>
          <a:p>
            <a:pPr marL="0" indent="0">
              <a:buNone/>
            </a:pPr>
            <a:r>
              <a:rPr lang="en-US" sz="2400" dirty="0">
                <a:latin typeface="+mn-lt"/>
              </a:rPr>
              <a:t>As a Claims Supervisor</a:t>
            </a:r>
          </a:p>
          <a:p>
            <a:pPr marL="0" indent="0">
              <a:buNone/>
            </a:pPr>
            <a:r>
              <a:rPr lang="en-US" sz="2400" dirty="0">
                <a:latin typeface="+mn-lt"/>
              </a:rPr>
              <a:t>I want to access payment permissions</a:t>
            </a:r>
          </a:p>
          <a:p>
            <a:pPr marL="0" indent="0">
              <a:buNone/>
            </a:pPr>
            <a:r>
              <a:rPr lang="en-US" sz="2400" dirty="0">
                <a:latin typeface="+mn-lt"/>
              </a:rPr>
              <a:t>So that I know which reps on my team are authorized to make make Digital Payments</a:t>
            </a:r>
          </a:p>
          <a:p>
            <a:pPr marL="0" indent="0">
              <a:buNone/>
            </a:pPr>
            <a:endParaRPr lang="en-US" sz="2400" dirty="0">
              <a:latin typeface="+mn-lt"/>
            </a:endParaRPr>
          </a:p>
        </p:txBody>
      </p:sp>
      <p:sp>
        <p:nvSpPr>
          <p:cNvPr id="10" name="TextBox 9">
            <a:extLst>
              <a:ext uri="{FF2B5EF4-FFF2-40B4-BE49-F238E27FC236}">
                <a16:creationId xmlns:a16="http://schemas.microsoft.com/office/drawing/2014/main" id="{8BB864C2-F6FA-43AB-B257-F468349ADEE7}"/>
              </a:ext>
            </a:extLst>
          </p:cNvPr>
          <p:cNvSpPr txBox="1"/>
          <p:nvPr/>
        </p:nvSpPr>
        <p:spPr>
          <a:xfrm>
            <a:off x="282055" y="4167607"/>
            <a:ext cx="5191645" cy="1569660"/>
          </a:xfrm>
          <a:prstGeom prst="rect">
            <a:avLst/>
          </a:prstGeom>
          <a:noFill/>
          <a:ln>
            <a:solidFill>
              <a:srgbClr val="0A3360"/>
            </a:solidFill>
          </a:ln>
        </p:spPr>
        <p:txBody>
          <a:bodyPr wrap="square" rtlCol="0">
            <a:spAutoFit/>
          </a:bodyPr>
          <a:lstStyle/>
          <a:p>
            <a:r>
              <a:rPr lang="en-US" sz="2400" dirty="0">
                <a:solidFill>
                  <a:srgbClr val="0A3360"/>
                </a:solidFill>
              </a:rPr>
              <a:t>As a Product Owner</a:t>
            </a:r>
          </a:p>
          <a:p>
            <a:r>
              <a:rPr lang="en-US" sz="2400" dirty="0">
                <a:solidFill>
                  <a:srgbClr val="0A3360"/>
                </a:solidFill>
              </a:rPr>
              <a:t>I want a payment permission indicator</a:t>
            </a:r>
          </a:p>
          <a:p>
            <a:r>
              <a:rPr lang="en-US" sz="2400" dirty="0">
                <a:solidFill>
                  <a:srgbClr val="0A3360"/>
                </a:solidFill>
              </a:rPr>
              <a:t>So that we can allow some Claims Reps to make Digital Payments</a:t>
            </a:r>
          </a:p>
        </p:txBody>
      </p:sp>
      <p:sp>
        <p:nvSpPr>
          <p:cNvPr id="11" name="TextBox 10">
            <a:extLst>
              <a:ext uri="{FF2B5EF4-FFF2-40B4-BE49-F238E27FC236}">
                <a16:creationId xmlns:a16="http://schemas.microsoft.com/office/drawing/2014/main" id="{F32CA167-04FD-431B-B823-A7496319B862}"/>
              </a:ext>
            </a:extLst>
          </p:cNvPr>
          <p:cNvSpPr txBox="1"/>
          <p:nvPr/>
        </p:nvSpPr>
        <p:spPr>
          <a:xfrm>
            <a:off x="6441555" y="4352273"/>
            <a:ext cx="5318644" cy="1200329"/>
          </a:xfrm>
          <a:prstGeom prst="rect">
            <a:avLst/>
          </a:prstGeom>
          <a:noFill/>
          <a:ln>
            <a:solidFill>
              <a:srgbClr val="0A3360"/>
            </a:solidFill>
          </a:ln>
        </p:spPr>
        <p:txBody>
          <a:bodyPr wrap="square" rtlCol="0">
            <a:spAutoFit/>
          </a:bodyPr>
          <a:lstStyle/>
          <a:p>
            <a:r>
              <a:rPr lang="en-US" sz="2400" dirty="0">
                <a:solidFill>
                  <a:srgbClr val="0A3360"/>
                </a:solidFill>
              </a:rPr>
              <a:t>As an injured claimant</a:t>
            </a:r>
          </a:p>
          <a:p>
            <a:r>
              <a:rPr lang="en-US" sz="2400" dirty="0">
                <a:solidFill>
                  <a:srgbClr val="0A3360"/>
                </a:solidFill>
              </a:rPr>
              <a:t>I want a digital payment</a:t>
            </a:r>
          </a:p>
          <a:p>
            <a:r>
              <a:rPr lang="en-US" sz="2400" dirty="0">
                <a:solidFill>
                  <a:srgbClr val="0A3360"/>
                </a:solidFill>
              </a:rPr>
              <a:t>So that I can pay my medical bills on time</a:t>
            </a:r>
          </a:p>
        </p:txBody>
      </p:sp>
      <p:sp>
        <p:nvSpPr>
          <p:cNvPr id="2" name="Arrow: Down 1">
            <a:extLst>
              <a:ext uri="{FF2B5EF4-FFF2-40B4-BE49-F238E27FC236}">
                <a16:creationId xmlns:a16="http://schemas.microsoft.com/office/drawing/2014/main" id="{D0B24CCE-57FF-418F-A253-0FAD0E4D0D2C}"/>
              </a:ext>
            </a:extLst>
          </p:cNvPr>
          <p:cNvSpPr/>
          <p:nvPr/>
        </p:nvSpPr>
        <p:spPr>
          <a:xfrm>
            <a:off x="2713490" y="3600190"/>
            <a:ext cx="328773" cy="530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D0CA127F-7774-4BB7-AB1E-26396EEF3981}"/>
              </a:ext>
            </a:extLst>
          </p:cNvPr>
          <p:cNvSpPr/>
          <p:nvPr/>
        </p:nvSpPr>
        <p:spPr>
          <a:xfrm>
            <a:off x="8936490" y="3751302"/>
            <a:ext cx="328773" cy="530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137227C1-6AFF-4E0D-A207-768704476830}"/>
              </a:ext>
            </a:extLst>
          </p:cNvPr>
          <p:cNvSpPr/>
          <p:nvPr/>
        </p:nvSpPr>
        <p:spPr>
          <a:xfrm rot="13893591">
            <a:off x="5824990" y="3628534"/>
            <a:ext cx="328773" cy="530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heckmark">
            <a:extLst>
              <a:ext uri="{FF2B5EF4-FFF2-40B4-BE49-F238E27FC236}">
                <a16:creationId xmlns:a16="http://schemas.microsoft.com/office/drawing/2014/main" id="{2491724F-DF67-4D62-982B-A645A55F86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3137" y="1298405"/>
            <a:ext cx="914400" cy="914400"/>
          </a:xfrm>
          <a:prstGeom prst="rect">
            <a:avLst/>
          </a:prstGeom>
        </p:spPr>
      </p:pic>
      <p:pic>
        <p:nvPicPr>
          <p:cNvPr id="13" name="Graphic 12" descr="Checkmark">
            <a:extLst>
              <a:ext uri="{FF2B5EF4-FFF2-40B4-BE49-F238E27FC236}">
                <a16:creationId xmlns:a16="http://schemas.microsoft.com/office/drawing/2014/main" id="{F96B1FD7-949A-4725-AE3A-80EA72A262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3137" y="3877501"/>
            <a:ext cx="914400" cy="914400"/>
          </a:xfrm>
          <a:prstGeom prst="rect">
            <a:avLst/>
          </a:prstGeom>
        </p:spPr>
      </p:pic>
    </p:spTree>
    <p:extLst>
      <p:ext uri="{BB962C8B-B14F-4D97-AF65-F5344CB8AC3E}">
        <p14:creationId xmlns:p14="http://schemas.microsoft.com/office/powerpoint/2010/main" val="228057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bg/>
                                          </p:spTgt>
                                        </p:tgtEl>
                                        <p:attrNameLst>
                                          <p:attrName>style.visibility</p:attrName>
                                        </p:attrNameLst>
                                      </p:cBhvr>
                                      <p:to>
                                        <p:strVal val="visible"/>
                                      </p:to>
                                    </p:set>
                                    <p:animEffect transition="in" filter="fade">
                                      <p:cBhvr>
                                        <p:cTn id="34" dur="500"/>
                                        <p:tgtEl>
                                          <p:spTgt spid="6">
                                            <p:bg/>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fade">
                                      <p:cBhvr>
                                        <p:cTn id="43" dur="5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6" grpId="0" uiExpand="1" build="p" animBg="1"/>
      <p:bldP spid="10" grpId="0" animBg="1"/>
      <p:bldP spid="11" grpId="0" animBg="1"/>
      <p:bldP spid="2" grpId="0" animBg="1"/>
      <p:bldP spid="9"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648929" y="629266"/>
            <a:ext cx="6586491" cy="1676603"/>
          </a:xfrm>
        </p:spPr>
        <p:txBody>
          <a:bodyPr>
            <a:normAutofit/>
          </a:bodyPr>
          <a:lstStyle/>
          <a:p>
            <a:r>
              <a:rPr lang="en-US" sz="6000" dirty="0"/>
              <a:t>Learn More</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648930" y="2438400"/>
            <a:ext cx="6586489" cy="3785419"/>
          </a:xfrm>
        </p:spPr>
        <p:txBody>
          <a:bodyPr>
            <a:normAutofit/>
          </a:bodyPr>
          <a:lstStyle/>
          <a:p>
            <a:r>
              <a:rPr lang="en-US" sz="2400" i="1" dirty="0"/>
              <a:t>User Stories Applied: For Agile Software Development</a:t>
            </a:r>
            <a:r>
              <a:rPr lang="en-US" sz="2400" dirty="0"/>
              <a:t>, by Mike Cohn</a:t>
            </a:r>
          </a:p>
          <a:p>
            <a:r>
              <a:rPr lang="en-US" sz="2400" i="1" dirty="0"/>
              <a:t>Fifty Quick Ideas to Improve Your User Stories</a:t>
            </a:r>
            <a:r>
              <a:rPr lang="en-US" sz="2400" dirty="0"/>
              <a:t>, by </a:t>
            </a:r>
            <a:r>
              <a:rPr lang="en-US" sz="2400" dirty="0" err="1"/>
              <a:t>Gojko</a:t>
            </a:r>
            <a:r>
              <a:rPr lang="en-US" sz="2400" dirty="0"/>
              <a:t> </a:t>
            </a:r>
            <a:r>
              <a:rPr lang="en-US" sz="2400" dirty="0" err="1"/>
              <a:t>Adzic</a:t>
            </a:r>
            <a:endParaRPr lang="en-US" sz="2400" i="1" dirty="0"/>
          </a:p>
          <a:p>
            <a:r>
              <a:rPr lang="en-US" sz="2400" i="1" dirty="0"/>
              <a:t>User Story Mapping: Discover the Whole Story, Build the Right Product</a:t>
            </a:r>
            <a:r>
              <a:rPr lang="en-US" sz="2400" dirty="0"/>
              <a:t> by Jeff Patton</a:t>
            </a:r>
          </a:p>
        </p:txBody>
      </p:sp>
      <p:pic>
        <p:nvPicPr>
          <p:cNvPr id="5" name="Picture 4">
            <a:extLst>
              <a:ext uri="{FF2B5EF4-FFF2-40B4-BE49-F238E27FC236}">
                <a16:creationId xmlns:a16="http://schemas.microsoft.com/office/drawing/2014/main" id="{129BA105-F22C-4710-BC75-EF08F1A926DC}"/>
              </a:ext>
            </a:extLst>
          </p:cNvPr>
          <p:cNvPicPr>
            <a:picLocks noChangeAspect="1"/>
          </p:cNvPicPr>
          <p:nvPr/>
        </p:nvPicPr>
        <p:blipFill rotWithShape="1">
          <a:blip r:embed="rId2"/>
          <a:srcRect r="5429" b="3"/>
          <a:stretch/>
        </p:blipFill>
        <p:spPr>
          <a:xfrm>
            <a:off x="7556409" y="640082"/>
            <a:ext cx="3995928" cy="5577837"/>
          </a:xfrm>
          <a:prstGeom prst="rect">
            <a:avLst/>
          </a:prstGeom>
          <a:effectLst/>
        </p:spPr>
      </p:pic>
    </p:spTree>
    <p:extLst>
      <p:ext uri="{BB962C8B-B14F-4D97-AF65-F5344CB8AC3E}">
        <p14:creationId xmlns:p14="http://schemas.microsoft.com/office/powerpoint/2010/main" val="767747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2429212331"/>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
        <p:nvSpPr>
          <p:cNvPr id="6" name="TextBox 5">
            <a:extLst>
              <a:ext uri="{FF2B5EF4-FFF2-40B4-BE49-F238E27FC236}">
                <a16:creationId xmlns:a16="http://schemas.microsoft.com/office/drawing/2014/main" id="{9D807435-3126-4389-A37E-B0AC63C75A9C}"/>
              </a:ext>
            </a:extLst>
          </p:cNvPr>
          <p:cNvSpPr txBox="1"/>
          <p:nvPr/>
        </p:nvSpPr>
        <p:spPr>
          <a:xfrm>
            <a:off x="210196" y="1197960"/>
            <a:ext cx="3506992" cy="1938992"/>
          </a:xfrm>
          <a:prstGeom prst="rect">
            <a:avLst/>
          </a:prstGeom>
          <a:noFill/>
        </p:spPr>
        <p:txBody>
          <a:bodyPr wrap="square" rtlCol="0">
            <a:spAutoFit/>
          </a:bodyPr>
          <a:lstStyle/>
          <a:p>
            <a:r>
              <a:rPr lang="en-US" sz="6000" dirty="0"/>
              <a:t>Job Stories</a:t>
            </a:r>
          </a:p>
        </p:txBody>
      </p:sp>
    </p:spTree>
    <p:extLst>
      <p:ext uri="{BB962C8B-B14F-4D97-AF65-F5344CB8AC3E}">
        <p14:creationId xmlns:p14="http://schemas.microsoft.com/office/powerpoint/2010/main" val="60627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E6C2B-81FF-48B5-A01F-2C4FB8E7603F}"/>
              </a:ext>
            </a:extLst>
          </p:cNvPr>
          <p:cNvSpPr>
            <a:spLocks noGrp="1"/>
          </p:cNvSpPr>
          <p:nvPr>
            <p:ph type="title"/>
          </p:nvPr>
        </p:nvSpPr>
        <p:spPr>
          <a:xfrm>
            <a:off x="841248" y="768868"/>
            <a:ext cx="6208776" cy="1344168"/>
          </a:xfrm>
        </p:spPr>
        <p:txBody>
          <a:bodyPr>
            <a:normAutofit/>
          </a:bodyPr>
          <a:lstStyle/>
          <a:p>
            <a:r>
              <a:rPr lang="en-US" dirty="0"/>
              <a:t>Jobs To Be Done theory</a:t>
            </a:r>
          </a:p>
        </p:txBody>
      </p:sp>
      <p:sp>
        <p:nvSpPr>
          <p:cNvPr id="3" name="Content Placeholder 2">
            <a:extLst>
              <a:ext uri="{FF2B5EF4-FFF2-40B4-BE49-F238E27FC236}">
                <a16:creationId xmlns:a16="http://schemas.microsoft.com/office/drawing/2014/main" id="{3CB01AC7-11C0-40F8-92C3-68AD8A3AB2C1}"/>
              </a:ext>
            </a:extLst>
          </p:cNvPr>
          <p:cNvSpPr>
            <a:spLocks noGrp="1"/>
          </p:cNvSpPr>
          <p:nvPr>
            <p:ph idx="1"/>
          </p:nvPr>
        </p:nvSpPr>
        <p:spPr>
          <a:xfrm>
            <a:off x="838200" y="2250196"/>
            <a:ext cx="6208776" cy="3967724"/>
          </a:xfrm>
        </p:spPr>
        <p:txBody>
          <a:bodyPr>
            <a:normAutofit/>
          </a:bodyPr>
          <a:lstStyle/>
          <a:p>
            <a:r>
              <a:rPr lang="en-US" sz="2400" dirty="0"/>
              <a:t>Customers are hiring your products to get their jobs done.</a:t>
            </a:r>
          </a:p>
          <a:p>
            <a:r>
              <a:rPr lang="en-US" sz="2400" dirty="0"/>
              <a:t>“The customer rarely buys what the company thinks it is selling them.”  - Peter Drucker</a:t>
            </a:r>
          </a:p>
          <a:p>
            <a:r>
              <a:rPr lang="en-US" sz="2400" dirty="0"/>
              <a:t>Describing features confuses the customer because they don’t know how the features help them.</a:t>
            </a:r>
          </a:p>
          <a:p>
            <a:endParaRPr lang="en-US" sz="2400" dirty="0"/>
          </a:p>
        </p:txBody>
      </p:sp>
      <p:pic>
        <p:nvPicPr>
          <p:cNvPr id="1026" name="Picture 2" descr="Image result for goat standing on things">
            <a:extLst>
              <a:ext uri="{FF2B5EF4-FFF2-40B4-BE49-F238E27FC236}">
                <a16:creationId xmlns:a16="http://schemas.microsoft.com/office/drawing/2014/main" id="{77CE8BB6-E848-4F14-AEDB-A43246F5FD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57468" y="310896"/>
            <a:ext cx="2857498" cy="228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A8B213F0-8259-4F10-A12E-DB63CEE2DACC}"/>
              </a:ext>
            </a:extLst>
          </p:cNvPr>
          <p:cNvGraphicFramePr>
            <a:graphicFrameLocks noGrp="1"/>
          </p:cNvGraphicFramePr>
          <p:nvPr>
            <p:extLst>
              <p:ext uri="{D42A27DB-BD31-4B8C-83A1-F6EECF244321}">
                <p14:modId xmlns:p14="http://schemas.microsoft.com/office/powerpoint/2010/main" val="4131440982"/>
              </p:ext>
            </p:extLst>
          </p:nvPr>
        </p:nvGraphicFramePr>
        <p:xfrm>
          <a:off x="7565393" y="3174970"/>
          <a:ext cx="4041649" cy="3058233"/>
        </p:xfrm>
        <a:graphic>
          <a:graphicData uri="http://schemas.openxmlformats.org/drawingml/2006/table">
            <a:tbl>
              <a:tblPr firstRow="1" bandRow="1">
                <a:noFill/>
                <a:tableStyleId>{5C22544A-7EE6-4342-B048-85BDC9FD1C3A}</a:tableStyleId>
              </a:tblPr>
              <a:tblGrid>
                <a:gridCol w="1884346">
                  <a:extLst>
                    <a:ext uri="{9D8B030D-6E8A-4147-A177-3AD203B41FA5}">
                      <a16:colId xmlns:a16="http://schemas.microsoft.com/office/drawing/2014/main" val="4170131067"/>
                    </a:ext>
                  </a:extLst>
                </a:gridCol>
                <a:gridCol w="2157303">
                  <a:extLst>
                    <a:ext uri="{9D8B030D-6E8A-4147-A177-3AD203B41FA5}">
                      <a16:colId xmlns:a16="http://schemas.microsoft.com/office/drawing/2014/main" val="7548879"/>
                    </a:ext>
                  </a:extLst>
                </a:gridCol>
              </a:tblGrid>
              <a:tr h="371895">
                <a:tc>
                  <a:txBody>
                    <a:bodyPr/>
                    <a:lstStyle/>
                    <a:p>
                      <a:pPr marL="0" marR="0">
                        <a:lnSpc>
                          <a:spcPct val="107000"/>
                        </a:lnSpc>
                        <a:spcBef>
                          <a:spcPts val="0"/>
                        </a:spcBef>
                        <a:spcAft>
                          <a:spcPts val="0"/>
                        </a:spcAft>
                      </a:pPr>
                      <a:r>
                        <a:rPr lang="en-US" sz="11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rPr>
                        <a:t>Job to be Done</a:t>
                      </a:r>
                    </a:p>
                  </a:txBody>
                  <a:tcPr marL="91056" marR="91056" marT="91056" marB="91056">
                    <a:lnL w="12700" cmpd="sng">
                      <a:noFill/>
                    </a:lnL>
                    <a:lnR w="12700" cmpd="sng">
                      <a:noFill/>
                    </a:lnR>
                    <a:lnT w="12700" cmpd="sng">
                      <a:noFill/>
                    </a:lnT>
                    <a:lnB w="38100" cmpd="sng">
                      <a:noFill/>
                    </a:lnB>
                    <a:solidFill>
                      <a:srgbClr val="505356"/>
                    </a:solidFill>
                  </a:tcPr>
                </a:tc>
                <a:tc>
                  <a:txBody>
                    <a:bodyPr/>
                    <a:lstStyle/>
                    <a:p>
                      <a:pPr marL="0" marR="0">
                        <a:lnSpc>
                          <a:spcPct val="107000"/>
                        </a:lnSpc>
                        <a:spcBef>
                          <a:spcPts val="0"/>
                        </a:spcBef>
                        <a:spcAft>
                          <a:spcPts val="0"/>
                        </a:spcAft>
                      </a:pPr>
                      <a:r>
                        <a:rPr lang="en-US" sz="1100" b="0" cap="all" spc="150">
                          <a:solidFill>
                            <a:schemeClr val="lt1"/>
                          </a:solidFill>
                          <a:effectLst/>
                        </a:rPr>
                        <a:t>Product</a:t>
                      </a:r>
                      <a:endParaRPr lang="en-US" sz="1100" b="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4245224764"/>
                  </a:ext>
                </a:extLst>
              </a:tr>
              <a:tr h="340026">
                <a:tc>
                  <a:txBody>
                    <a:bodyPr/>
                    <a:lstStyle/>
                    <a:p>
                      <a:pPr marL="0" marR="0">
                        <a:lnSpc>
                          <a:spcPct val="107000"/>
                        </a:lnSpc>
                        <a:spcBef>
                          <a:spcPts val="0"/>
                        </a:spcBef>
                        <a:spcAft>
                          <a:spcPts val="0"/>
                        </a:spcAft>
                      </a:pPr>
                      <a:r>
                        <a:rPr lang="en-US" sz="1400" cap="none" spc="0" dirty="0">
                          <a:solidFill>
                            <a:schemeClr val="tx1"/>
                          </a:solidFill>
                          <a:effectLst/>
                        </a:rPr>
                        <a:t>Music anywhere; “create a mood”</a:t>
                      </a:r>
                      <a:endParaRPr lang="en-US"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38100" cmpd="sng">
                      <a:noFill/>
                    </a:lnT>
                    <a:lnB w="12700" cmpd="sng">
                      <a:noFill/>
                      <a:prstDash val="solid"/>
                    </a:lnB>
                    <a:noFill/>
                  </a:tcPr>
                </a:tc>
                <a:tc>
                  <a:txBody>
                    <a:bodyPr/>
                    <a:lstStyle/>
                    <a:p>
                      <a:pPr marL="0" marR="0">
                        <a:lnSpc>
                          <a:spcPct val="107000"/>
                        </a:lnSpc>
                        <a:spcBef>
                          <a:spcPts val="0"/>
                        </a:spcBef>
                        <a:spcAft>
                          <a:spcPts val="0"/>
                        </a:spcAft>
                      </a:pPr>
                      <a:r>
                        <a:rPr lang="en-US" sz="1400" cap="none" spc="0">
                          <a:solidFill>
                            <a:schemeClr val="tx1"/>
                          </a:solidFill>
                          <a:effectLst/>
                        </a:rPr>
                        <a:t>Walkman, Discman, iPod, Zune, phone</a:t>
                      </a:r>
                      <a:endParaRPr lang="en-US" sz="14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527237522"/>
                  </a:ext>
                </a:extLst>
              </a:tr>
              <a:tr h="340026">
                <a:tc>
                  <a:txBody>
                    <a:bodyPr/>
                    <a:lstStyle/>
                    <a:p>
                      <a:pPr marL="0" marR="0">
                        <a:lnSpc>
                          <a:spcPct val="107000"/>
                        </a:lnSpc>
                        <a:spcBef>
                          <a:spcPts val="0"/>
                        </a:spcBef>
                        <a:spcAft>
                          <a:spcPts val="0"/>
                        </a:spcAft>
                      </a:pPr>
                      <a:r>
                        <a:rPr lang="en-US" sz="1400" cap="none" spc="0" dirty="0">
                          <a:solidFill>
                            <a:schemeClr val="tx1"/>
                          </a:solidFill>
                          <a:effectLst/>
                        </a:rPr>
                        <a:t>Get somewhere</a:t>
                      </a:r>
                      <a:endParaRPr lang="en-US"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400" cap="none" spc="0">
                          <a:solidFill>
                            <a:schemeClr val="tx1"/>
                          </a:solidFill>
                          <a:effectLst/>
                        </a:rPr>
                        <a:t>Atlas, GPS</a:t>
                      </a:r>
                      <a:endParaRPr lang="en-US" sz="14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262216571"/>
                  </a:ext>
                </a:extLst>
              </a:tr>
              <a:tr h="340026">
                <a:tc>
                  <a:txBody>
                    <a:bodyPr/>
                    <a:lstStyle/>
                    <a:p>
                      <a:pPr marL="0" marR="0">
                        <a:lnSpc>
                          <a:spcPct val="107000"/>
                        </a:lnSpc>
                        <a:spcBef>
                          <a:spcPts val="0"/>
                        </a:spcBef>
                        <a:spcAft>
                          <a:spcPts val="0"/>
                        </a:spcAft>
                      </a:pPr>
                      <a:r>
                        <a:rPr lang="en-US" sz="1400" cap="none" spc="0" dirty="0">
                          <a:solidFill>
                            <a:schemeClr val="tx1"/>
                          </a:solidFill>
                          <a:effectLst/>
                        </a:rPr>
                        <a:t>Arterial blood flow</a:t>
                      </a:r>
                      <a:endParaRPr lang="en-US"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400" cap="none" spc="0">
                          <a:solidFill>
                            <a:schemeClr val="tx1"/>
                          </a:solidFill>
                          <a:effectLst/>
                        </a:rPr>
                        <a:t>Stent</a:t>
                      </a:r>
                      <a:endParaRPr lang="en-US" sz="14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361258653"/>
                  </a:ext>
                </a:extLst>
              </a:tr>
              <a:tr h="340026">
                <a:tc>
                  <a:txBody>
                    <a:bodyPr/>
                    <a:lstStyle/>
                    <a:p>
                      <a:pPr marL="0" marR="0">
                        <a:lnSpc>
                          <a:spcPct val="107000"/>
                        </a:lnSpc>
                        <a:spcBef>
                          <a:spcPts val="0"/>
                        </a:spcBef>
                        <a:spcAft>
                          <a:spcPts val="0"/>
                        </a:spcAft>
                      </a:pPr>
                      <a:r>
                        <a:rPr lang="en-US" sz="1400" cap="none" spc="0" dirty="0">
                          <a:solidFill>
                            <a:schemeClr val="tx1"/>
                          </a:solidFill>
                          <a:effectLst/>
                        </a:rPr>
                        <a:t>Hole in the wall</a:t>
                      </a:r>
                      <a:endParaRPr lang="en-US"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400" cap="none" spc="0">
                          <a:solidFill>
                            <a:schemeClr val="tx1"/>
                          </a:solidFill>
                          <a:effectLst/>
                        </a:rPr>
                        <a:t>Drill</a:t>
                      </a:r>
                      <a:endParaRPr lang="en-US" sz="14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551183400"/>
                  </a:ext>
                </a:extLst>
              </a:tr>
              <a:tr h="480741">
                <a:tc>
                  <a:txBody>
                    <a:bodyPr/>
                    <a:lstStyle/>
                    <a:p>
                      <a:pPr marL="0" marR="0">
                        <a:lnSpc>
                          <a:spcPct val="107000"/>
                        </a:lnSpc>
                        <a:spcBef>
                          <a:spcPts val="0"/>
                        </a:spcBef>
                        <a:spcAft>
                          <a:spcPts val="0"/>
                        </a:spcAft>
                      </a:pPr>
                      <a:r>
                        <a:rPr lang="en-US" sz="1400" cap="none" spc="0" dirty="0">
                          <a:solidFill>
                            <a:schemeClr val="tx1"/>
                          </a:solidFill>
                          <a:effectLst/>
                        </a:rPr>
                        <a:t>Trimmed lawn</a:t>
                      </a:r>
                      <a:endParaRPr lang="en-US"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400" cap="none" spc="0" dirty="0">
                          <a:solidFill>
                            <a:schemeClr val="tx1"/>
                          </a:solidFill>
                          <a:effectLst/>
                        </a:rPr>
                        <a:t>Lawnmower, grass seed, sprinklers, landscaping service, goat</a:t>
                      </a:r>
                      <a:endParaRPr lang="en-US" sz="14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056" marR="91056" marT="91056" marB="9105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64332074"/>
                  </a:ext>
                </a:extLst>
              </a:tr>
            </a:tbl>
          </a:graphicData>
        </a:graphic>
      </p:graphicFrame>
    </p:spTree>
    <p:extLst>
      <p:ext uri="{BB962C8B-B14F-4D97-AF65-F5344CB8AC3E}">
        <p14:creationId xmlns:p14="http://schemas.microsoft.com/office/powerpoint/2010/main" val="36898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3626-7F3C-4CBE-B013-239803AFE06B}"/>
              </a:ext>
            </a:extLst>
          </p:cNvPr>
          <p:cNvSpPr>
            <a:spLocks noGrp="1"/>
          </p:cNvSpPr>
          <p:nvPr>
            <p:ph type="title"/>
          </p:nvPr>
        </p:nvSpPr>
        <p:spPr>
          <a:xfrm>
            <a:off x="838200" y="365125"/>
            <a:ext cx="10515600" cy="1325563"/>
          </a:xfrm>
        </p:spPr>
        <p:txBody>
          <a:bodyPr/>
          <a:lstStyle/>
          <a:p>
            <a:r>
              <a:rPr lang="en-US" dirty="0"/>
              <a:t>Job Stories</a:t>
            </a:r>
          </a:p>
        </p:txBody>
      </p:sp>
      <p:sp>
        <p:nvSpPr>
          <p:cNvPr id="3" name="Content Placeholder 2">
            <a:extLst>
              <a:ext uri="{FF2B5EF4-FFF2-40B4-BE49-F238E27FC236}">
                <a16:creationId xmlns:a16="http://schemas.microsoft.com/office/drawing/2014/main" id="{85D27D8A-A3D2-4187-A903-1A3594AA0F7F}"/>
              </a:ext>
            </a:extLst>
          </p:cNvPr>
          <p:cNvSpPr>
            <a:spLocks noGrp="1"/>
          </p:cNvSpPr>
          <p:nvPr>
            <p:ph idx="1"/>
          </p:nvPr>
        </p:nvSpPr>
        <p:spPr>
          <a:xfrm>
            <a:off x="838200" y="1825625"/>
            <a:ext cx="10515600" cy="4351338"/>
          </a:xfrm>
        </p:spPr>
        <p:txBody>
          <a:bodyPr>
            <a:normAutofit fontScale="92500"/>
          </a:bodyPr>
          <a:lstStyle/>
          <a:p>
            <a:r>
              <a:rPr lang="en-US" dirty="0"/>
              <a:t>Interview and observe</a:t>
            </a:r>
          </a:p>
          <a:p>
            <a:r>
              <a:rPr lang="en-US" dirty="0"/>
              <a:t>Formats:</a:t>
            </a:r>
          </a:p>
          <a:p>
            <a:pPr lvl="1"/>
            <a:r>
              <a:rPr lang="en-US" dirty="0"/>
              <a:t>When &lt;situation&gt; I want to &lt;motivation&gt; so I can &lt;expected outcomes&gt;</a:t>
            </a:r>
          </a:p>
          <a:p>
            <a:pPr lvl="1"/>
            <a:r>
              <a:rPr lang="en-US" dirty="0"/>
              <a:t>When &lt;someone &lt;situation&gt;, actor(s) &lt;motivation&gt; so that &lt;expected outcomes&gt;</a:t>
            </a:r>
          </a:p>
          <a:p>
            <a:r>
              <a:rPr lang="en-US" dirty="0"/>
              <a:t>Examples:</a:t>
            </a:r>
          </a:p>
          <a:p>
            <a:pPr lvl="1"/>
            <a:r>
              <a:rPr lang="en-US" dirty="0"/>
              <a:t>When I want to withdraw money from my bank account, I want to know I have enough money to withdraw some now so I can go out to dinner with my friends.</a:t>
            </a:r>
          </a:p>
          <a:p>
            <a:pPr lvl="1"/>
            <a:r>
              <a:rPr lang="en-US" dirty="0"/>
              <a:t>When someone wishes to withdraw money from their bank account, the customer wants to know if funds are available, the teller wants to know if the person banks with us, so that the person requesting can receive the desired cash amount</a:t>
            </a:r>
          </a:p>
          <a:p>
            <a:endParaRPr lang="en-US" dirty="0"/>
          </a:p>
        </p:txBody>
      </p:sp>
      <p:sp>
        <p:nvSpPr>
          <p:cNvPr id="4" name="TextBox 3">
            <a:extLst>
              <a:ext uri="{FF2B5EF4-FFF2-40B4-BE49-F238E27FC236}">
                <a16:creationId xmlns:a16="http://schemas.microsoft.com/office/drawing/2014/main" id="{0B8DF187-4EE3-4AEE-8B22-CC5603F33FA3}"/>
              </a:ext>
            </a:extLst>
          </p:cNvPr>
          <p:cNvSpPr txBox="1"/>
          <p:nvPr/>
        </p:nvSpPr>
        <p:spPr>
          <a:xfrm>
            <a:off x="78689" y="6542299"/>
            <a:ext cx="10873563" cy="276999"/>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Tree>
    <p:extLst>
      <p:ext uri="{BB962C8B-B14F-4D97-AF65-F5344CB8AC3E}">
        <p14:creationId xmlns:p14="http://schemas.microsoft.com/office/powerpoint/2010/main" val="112184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43CE-3B78-42AE-8671-3BE8EFC7E4E4}"/>
              </a:ext>
            </a:extLst>
          </p:cNvPr>
          <p:cNvSpPr>
            <a:spLocks noGrp="1"/>
          </p:cNvSpPr>
          <p:nvPr>
            <p:ph type="title"/>
          </p:nvPr>
        </p:nvSpPr>
        <p:spPr>
          <a:xfrm>
            <a:off x="648929" y="629266"/>
            <a:ext cx="6586491" cy="1676603"/>
          </a:xfrm>
        </p:spPr>
        <p:txBody>
          <a:bodyPr>
            <a:normAutofit/>
          </a:bodyPr>
          <a:lstStyle/>
          <a:p>
            <a:r>
              <a:rPr lang="en-US" dirty="0"/>
              <a:t>Learn More</a:t>
            </a:r>
          </a:p>
        </p:txBody>
      </p:sp>
      <p:sp>
        <p:nvSpPr>
          <p:cNvPr id="3" name="Content Placeholder 2">
            <a:extLst>
              <a:ext uri="{FF2B5EF4-FFF2-40B4-BE49-F238E27FC236}">
                <a16:creationId xmlns:a16="http://schemas.microsoft.com/office/drawing/2014/main" id="{B5F4B5B6-75AC-4D57-A7ED-E977BAAACF2A}"/>
              </a:ext>
            </a:extLst>
          </p:cNvPr>
          <p:cNvSpPr>
            <a:spLocks noGrp="1"/>
          </p:cNvSpPr>
          <p:nvPr>
            <p:ph idx="1"/>
          </p:nvPr>
        </p:nvSpPr>
        <p:spPr>
          <a:xfrm>
            <a:off x="648930" y="2438400"/>
            <a:ext cx="6586489" cy="3785419"/>
          </a:xfrm>
        </p:spPr>
        <p:txBody>
          <a:bodyPr>
            <a:normAutofit fontScale="92500" lnSpcReduction="10000"/>
          </a:bodyPr>
          <a:lstStyle/>
          <a:p>
            <a:r>
              <a:rPr lang="en-US" sz="2400" i="1" dirty="0"/>
              <a:t>Competing Against Luck: The Story of Innovation and Customer Choice</a:t>
            </a:r>
            <a:r>
              <a:rPr lang="en-US" sz="2400" dirty="0"/>
              <a:t>, by Clayton M. Christensen, </a:t>
            </a:r>
            <a:r>
              <a:rPr lang="en-US" sz="2400" dirty="0" err="1"/>
              <a:t>Taddy</a:t>
            </a:r>
            <a:r>
              <a:rPr lang="en-US" sz="2400" dirty="0"/>
              <a:t> Hall, Karen Dillon, and David S. Duncan</a:t>
            </a:r>
          </a:p>
          <a:p>
            <a:r>
              <a:rPr lang="en-US" sz="2400" dirty="0"/>
              <a:t>Blog from Mike Cohn</a:t>
            </a:r>
          </a:p>
          <a:p>
            <a:pPr lvl="1"/>
            <a:r>
              <a:rPr lang="en-US" sz="2000" dirty="0">
                <a:hlinkClick r:id="rId2"/>
              </a:rPr>
              <a:t>https://www.mountaingoatsoftware.com/blog/job-stories-offer-a-viable-alternative-to-user-stories</a:t>
            </a:r>
            <a:endParaRPr lang="en-US" sz="2000" dirty="0"/>
          </a:p>
          <a:p>
            <a:r>
              <a:rPr lang="en-US" sz="2400" dirty="0"/>
              <a:t>Mastering Business Analysis podcast, by Dave </a:t>
            </a:r>
            <a:r>
              <a:rPr lang="en-US" sz="2400" dirty="0" err="1"/>
              <a:t>Saboe</a:t>
            </a:r>
            <a:endParaRPr lang="en-US" sz="2400" dirty="0"/>
          </a:p>
          <a:p>
            <a:pPr lvl="1"/>
            <a:r>
              <a:rPr lang="en-US" sz="2000" dirty="0"/>
              <a:t>Episode 120 with Alan </a:t>
            </a:r>
            <a:r>
              <a:rPr lang="en-US" sz="2000" dirty="0" err="1"/>
              <a:t>Klement</a:t>
            </a:r>
            <a:r>
              <a:rPr lang="en-US" sz="2000" dirty="0"/>
              <a:t>: </a:t>
            </a:r>
            <a:r>
              <a:rPr lang="en-US" sz="2000" dirty="0">
                <a:hlinkClick r:id="rId3"/>
              </a:rPr>
              <a:t>https://masteringbusinessanalysis.com/mba120-jobs-done-theory/</a:t>
            </a:r>
            <a:endParaRPr lang="en-US" sz="2000" dirty="0"/>
          </a:p>
          <a:p>
            <a:pPr lvl="1"/>
            <a:r>
              <a:rPr lang="en-US" sz="2000" dirty="0"/>
              <a:t>Episode 184 with Brian Rhea: </a:t>
            </a:r>
            <a:r>
              <a:rPr lang="en-US" sz="2000" dirty="0">
                <a:hlinkClick r:id="rId4"/>
              </a:rPr>
              <a:t>https://masteringbusinessanalysis.com/mba184-discover-what-customers-want-with-jtbd/</a:t>
            </a:r>
            <a:endParaRPr lang="en-US" sz="2000" dirty="0"/>
          </a:p>
        </p:txBody>
      </p:sp>
      <p:pic>
        <p:nvPicPr>
          <p:cNvPr id="4" name="Picture 3">
            <a:extLst>
              <a:ext uri="{FF2B5EF4-FFF2-40B4-BE49-F238E27FC236}">
                <a16:creationId xmlns:a16="http://schemas.microsoft.com/office/drawing/2014/main" id="{EB764C18-359C-4748-8DE0-655DBC0407B5}"/>
              </a:ext>
            </a:extLst>
          </p:cNvPr>
          <p:cNvPicPr>
            <a:picLocks noChangeAspect="1"/>
          </p:cNvPicPr>
          <p:nvPr/>
        </p:nvPicPr>
        <p:blipFill rotWithShape="1">
          <a:blip r:embed="rId5"/>
          <a:srcRect l="286" r="562" b="3"/>
          <a:stretch/>
        </p:blipFill>
        <p:spPr>
          <a:xfrm>
            <a:off x="7556409" y="640082"/>
            <a:ext cx="3995928" cy="5577837"/>
          </a:xfrm>
          <a:prstGeom prst="rect">
            <a:avLst/>
          </a:prstGeom>
          <a:effectLst/>
        </p:spPr>
      </p:pic>
    </p:spTree>
    <p:extLst>
      <p:ext uri="{BB962C8B-B14F-4D97-AF65-F5344CB8AC3E}">
        <p14:creationId xmlns:p14="http://schemas.microsoft.com/office/powerpoint/2010/main" val="1713081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D008E7-ABB1-438B-8FC9-55BFE9D7BAF4}"/>
              </a:ext>
            </a:extLst>
          </p:cNvPr>
          <p:cNvPicPr>
            <a:picLocks noChangeAspect="1"/>
          </p:cNvPicPr>
          <p:nvPr/>
        </p:nvPicPr>
        <p:blipFill rotWithShape="1">
          <a:blip r:embed="rId3">
            <a:extLst>
              <a:ext uri="{28A0092B-C50C-407E-A947-70E740481C1C}">
                <a14:useLocalDpi xmlns:a14="http://schemas.microsoft.com/office/drawing/2010/main" val="0"/>
              </a:ext>
            </a:extLst>
          </a:blip>
          <a:srcRect t="2932" b="13113"/>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0A0C1E0-6385-4B59-A307-E1AC4CA679A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Strategy</a:t>
            </a:r>
          </a:p>
        </p:txBody>
      </p:sp>
      <p:sp>
        <p:nvSpPr>
          <p:cNvPr id="3" name="Text Placeholder 2">
            <a:extLst>
              <a:ext uri="{FF2B5EF4-FFF2-40B4-BE49-F238E27FC236}">
                <a16:creationId xmlns:a16="http://schemas.microsoft.com/office/drawing/2014/main" id="{31EB59F9-8DFC-4E6E-A672-9FE0E27B42AB}"/>
              </a:ext>
            </a:extLst>
          </p:cNvPr>
          <p:cNvSpPr>
            <a:spLocks noGrp="1"/>
          </p:cNvSpPr>
          <p:nvPr>
            <p:ph type="body" idx="1"/>
          </p:nvPr>
        </p:nvSpPr>
        <p:spPr>
          <a:xfrm>
            <a:off x="7782910" y="5242675"/>
            <a:ext cx="4330262" cy="683284"/>
          </a:xfrm>
        </p:spPr>
        <p:txBody>
          <a:bodyPr vert="horz" lIns="91440" tIns="45720" rIns="91440" bIns="45720" rtlCol="0">
            <a:normAutofit/>
          </a:bodyPr>
          <a:lstStyle/>
          <a:p>
            <a:pPr algn="ctr"/>
            <a:r>
              <a:rPr lang="en-US" sz="1600" dirty="0">
                <a:solidFill>
                  <a:schemeClr val="tx1"/>
                </a:solidFill>
              </a:rPr>
              <a:t>Impact Mapping</a:t>
            </a:r>
          </a:p>
          <a:p>
            <a:pPr algn="ctr"/>
            <a:r>
              <a:rPr lang="en-US" sz="1600" dirty="0">
                <a:solidFill>
                  <a:schemeClr val="tx1"/>
                </a:solidFill>
              </a:rPr>
              <a:t>Product Roadmap</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111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F4DA9F8A-DEBF-4C4F-A0DE-3606DE565E03}"/>
              </a:ext>
            </a:extLst>
          </p:cNvPr>
          <p:cNvGraphicFramePr/>
          <p:nvPr/>
        </p:nvGraphicFramePr>
        <p:xfrm>
          <a:off x="2419643" y="1125415"/>
          <a:ext cx="7272997" cy="5092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3D7333E1-6CAC-4CB1-82BA-72B906F7D97A}"/>
              </a:ext>
            </a:extLst>
          </p:cNvPr>
          <p:cNvSpPr>
            <a:spLocks noGrp="1"/>
          </p:cNvSpPr>
          <p:nvPr>
            <p:ph type="ftr" sz="quarter" idx="11"/>
          </p:nvPr>
        </p:nvSpPr>
        <p:spPr>
          <a:xfrm>
            <a:off x="9067797" y="6356350"/>
            <a:ext cx="4114800" cy="365125"/>
          </a:xfrm>
        </p:spPr>
        <p:txBody>
          <a:bodyPr/>
          <a:lstStyle/>
          <a:p>
            <a:r>
              <a:rPr lang="en-US" dirty="0"/>
              <a:t>© 2019 Progressive</a:t>
            </a:r>
          </a:p>
        </p:txBody>
      </p:sp>
      <p:sp>
        <p:nvSpPr>
          <p:cNvPr id="14" name="Speech Bubble: Rectangle 13">
            <a:extLst>
              <a:ext uri="{FF2B5EF4-FFF2-40B4-BE49-F238E27FC236}">
                <a16:creationId xmlns:a16="http://schemas.microsoft.com/office/drawing/2014/main" id="{D9EAED2E-561D-418B-BC3F-3BE95C3B8383}"/>
              </a:ext>
            </a:extLst>
          </p:cNvPr>
          <p:cNvSpPr/>
          <p:nvPr/>
        </p:nvSpPr>
        <p:spPr bwMode="auto">
          <a:xfrm>
            <a:off x="4914071" y="164101"/>
            <a:ext cx="2133600" cy="762000"/>
          </a:xfrm>
          <a:prstGeom prst="wedgeRectCallout">
            <a:avLst>
              <a:gd name="adj1" fmla="val -22533"/>
              <a:gd name="adj2" fmla="val 118377"/>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Backlog Refinement</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Planning Workshop</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Story Mapping</a:t>
            </a:r>
          </a:p>
        </p:txBody>
      </p:sp>
      <p:sp>
        <p:nvSpPr>
          <p:cNvPr id="17" name="Speech Bubble: Rectangle 16">
            <a:extLst>
              <a:ext uri="{FF2B5EF4-FFF2-40B4-BE49-F238E27FC236}">
                <a16:creationId xmlns:a16="http://schemas.microsoft.com/office/drawing/2014/main" id="{6A199CBE-B89F-43E9-BFCA-E42BCB73CEC5}"/>
              </a:ext>
            </a:extLst>
          </p:cNvPr>
          <p:cNvSpPr/>
          <p:nvPr/>
        </p:nvSpPr>
        <p:spPr bwMode="auto">
          <a:xfrm>
            <a:off x="6501847" y="6013121"/>
            <a:ext cx="2895600" cy="762000"/>
          </a:xfrm>
          <a:prstGeom prst="wedgeRectCallout">
            <a:avLst>
              <a:gd name="adj1" fmla="val -50750"/>
              <a:gd name="adj2" fmla="val -95395"/>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Acceptance Criteria</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Behavior Driven Development</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General collaboration</a:t>
            </a:r>
          </a:p>
        </p:txBody>
      </p:sp>
      <p:sp>
        <p:nvSpPr>
          <p:cNvPr id="18" name="Speech Bubble: Rectangle 17">
            <a:extLst>
              <a:ext uri="{FF2B5EF4-FFF2-40B4-BE49-F238E27FC236}">
                <a16:creationId xmlns:a16="http://schemas.microsoft.com/office/drawing/2014/main" id="{A0B001A6-BAC2-481F-9236-B219D35D4527}"/>
              </a:ext>
            </a:extLst>
          </p:cNvPr>
          <p:cNvSpPr/>
          <p:nvPr/>
        </p:nvSpPr>
        <p:spPr bwMode="auto">
          <a:xfrm>
            <a:off x="3847271" y="6010788"/>
            <a:ext cx="2133600" cy="762000"/>
          </a:xfrm>
          <a:prstGeom prst="wedgeRectCallout">
            <a:avLst>
              <a:gd name="adj1" fmla="val 39445"/>
              <a:gd name="adj2" fmla="val -82854"/>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Story Elaboration</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Job Stories</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User Stories</a:t>
            </a:r>
            <a:endParaRPr kumimoji="0" lang="en-US" sz="1400" b="0" i="0" u="none" strike="noStrike" cap="none" normalizeH="0" baseline="0" dirty="0">
              <a:ln>
                <a:noFill/>
              </a:ln>
              <a:solidFill>
                <a:schemeClr val="bg1"/>
              </a:solidFill>
              <a:effectLst/>
              <a:latin typeface="Arial" pitchFamily="34" charset="0"/>
              <a:ea typeface="ＭＳ Ｐゴシック"/>
              <a:cs typeface="ＭＳ Ｐゴシック"/>
            </a:endParaRPr>
          </a:p>
        </p:txBody>
      </p:sp>
      <p:sp>
        <p:nvSpPr>
          <p:cNvPr id="19" name="Speech Bubble: Rectangle 18">
            <a:extLst>
              <a:ext uri="{FF2B5EF4-FFF2-40B4-BE49-F238E27FC236}">
                <a16:creationId xmlns:a16="http://schemas.microsoft.com/office/drawing/2014/main" id="{4C801CA5-62A1-4E64-8441-742605D883A6}"/>
              </a:ext>
            </a:extLst>
          </p:cNvPr>
          <p:cNvSpPr/>
          <p:nvPr/>
        </p:nvSpPr>
        <p:spPr bwMode="auto">
          <a:xfrm>
            <a:off x="7675472" y="66895"/>
            <a:ext cx="1916429" cy="875632"/>
          </a:xfrm>
          <a:prstGeom prst="wedgeRectCallout">
            <a:avLst>
              <a:gd name="adj1" fmla="val -99611"/>
              <a:gd name="adj2" fmla="val 267295"/>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MVP</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Story Mapping</a:t>
            </a:r>
            <a:endParaRPr kumimoji="0" lang="en-US" sz="1400" b="0" i="0" u="none" strike="noStrike" cap="none" normalizeH="0" baseline="0" dirty="0">
              <a:ln>
                <a:noFill/>
              </a:ln>
              <a:solidFill>
                <a:schemeClr val="bg1"/>
              </a:solidFill>
              <a:effectLst/>
              <a:latin typeface="Arial" pitchFamily="34" charset="0"/>
              <a:ea typeface="ＭＳ Ｐゴシック"/>
              <a:cs typeface="ＭＳ Ｐゴシック"/>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Story Decomposition</a:t>
            </a:r>
          </a:p>
        </p:txBody>
      </p:sp>
      <p:sp>
        <p:nvSpPr>
          <p:cNvPr id="20" name="Speech Bubble: Rectangle 19">
            <a:extLst>
              <a:ext uri="{FF2B5EF4-FFF2-40B4-BE49-F238E27FC236}">
                <a16:creationId xmlns:a16="http://schemas.microsoft.com/office/drawing/2014/main" id="{1EF71677-79CD-46FB-8A61-2B3AE5BB1C84}"/>
              </a:ext>
            </a:extLst>
          </p:cNvPr>
          <p:cNvSpPr/>
          <p:nvPr/>
        </p:nvSpPr>
        <p:spPr bwMode="auto">
          <a:xfrm>
            <a:off x="9604667" y="2269759"/>
            <a:ext cx="1600200" cy="591552"/>
          </a:xfrm>
          <a:prstGeom prst="wedgeRectCallout">
            <a:avLst>
              <a:gd name="adj1" fmla="val -75252"/>
              <a:gd name="adj2" fmla="val 48487"/>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Retrospectives</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Reviews</a:t>
            </a:r>
            <a:endParaRPr kumimoji="0" lang="en-US" sz="1400" b="0" i="0" u="none" strike="noStrike" cap="none" normalizeH="0" baseline="0" dirty="0">
              <a:ln>
                <a:noFill/>
              </a:ln>
              <a:solidFill>
                <a:schemeClr val="bg1"/>
              </a:solidFill>
              <a:effectLst/>
              <a:latin typeface="Arial" pitchFamily="34" charset="0"/>
              <a:ea typeface="ＭＳ Ｐゴシック"/>
              <a:cs typeface="ＭＳ Ｐゴシック"/>
            </a:endParaRPr>
          </a:p>
        </p:txBody>
      </p:sp>
      <p:sp>
        <p:nvSpPr>
          <p:cNvPr id="21" name="Speech Bubble: Rectangle 20">
            <a:extLst>
              <a:ext uri="{FF2B5EF4-FFF2-40B4-BE49-F238E27FC236}">
                <a16:creationId xmlns:a16="http://schemas.microsoft.com/office/drawing/2014/main" id="{27606FFC-EF9D-42F5-AC97-371C6DB5D112}"/>
              </a:ext>
            </a:extLst>
          </p:cNvPr>
          <p:cNvSpPr/>
          <p:nvPr/>
        </p:nvSpPr>
        <p:spPr bwMode="auto">
          <a:xfrm>
            <a:off x="102682" y="2229694"/>
            <a:ext cx="2217056" cy="764020"/>
          </a:xfrm>
          <a:prstGeom prst="wedgeRectCallout">
            <a:avLst>
              <a:gd name="adj1" fmla="val 78958"/>
              <a:gd name="adj2" fmla="val 36278"/>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Product Roadmap</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Visioning</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Business Model Canvas</a:t>
            </a:r>
          </a:p>
        </p:txBody>
      </p:sp>
      <p:sp>
        <p:nvSpPr>
          <p:cNvPr id="22" name="Speech Bubble: Rectangle 21">
            <a:extLst>
              <a:ext uri="{FF2B5EF4-FFF2-40B4-BE49-F238E27FC236}">
                <a16:creationId xmlns:a16="http://schemas.microsoft.com/office/drawing/2014/main" id="{0BD41957-C7CC-4685-BAA2-812C012D326A}"/>
              </a:ext>
            </a:extLst>
          </p:cNvPr>
          <p:cNvSpPr/>
          <p:nvPr/>
        </p:nvSpPr>
        <p:spPr bwMode="auto">
          <a:xfrm>
            <a:off x="149266" y="5071827"/>
            <a:ext cx="1975184" cy="764020"/>
          </a:xfrm>
          <a:prstGeom prst="wedgeRectCallout">
            <a:avLst>
              <a:gd name="adj1" fmla="val 92620"/>
              <a:gd name="adj2" fmla="val 172"/>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Acceptance Criteria</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Impact Mapping</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Metrics &amp; KPIs</a:t>
            </a:r>
          </a:p>
        </p:txBody>
      </p:sp>
      <p:sp>
        <p:nvSpPr>
          <p:cNvPr id="23" name="Speech Bubble: Rectangle 22">
            <a:extLst>
              <a:ext uri="{FF2B5EF4-FFF2-40B4-BE49-F238E27FC236}">
                <a16:creationId xmlns:a16="http://schemas.microsoft.com/office/drawing/2014/main" id="{C95DD251-351F-4205-97E9-5F8321AFA8F5}"/>
              </a:ext>
            </a:extLst>
          </p:cNvPr>
          <p:cNvSpPr/>
          <p:nvPr/>
        </p:nvSpPr>
        <p:spPr bwMode="auto">
          <a:xfrm>
            <a:off x="338974" y="3632437"/>
            <a:ext cx="1638300" cy="764409"/>
          </a:xfrm>
          <a:prstGeom prst="wedgeRectCallout">
            <a:avLst>
              <a:gd name="adj1" fmla="val 98913"/>
              <a:gd name="adj2" fmla="val 35942"/>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Personas</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Value Modeling</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General elicitation</a:t>
            </a:r>
            <a:endParaRPr kumimoji="0" lang="en-US" sz="1400" b="0" i="0" u="none" strike="noStrike" cap="none" normalizeH="0" baseline="0" dirty="0">
              <a:ln>
                <a:noFill/>
              </a:ln>
              <a:solidFill>
                <a:schemeClr val="bg1"/>
              </a:solidFill>
              <a:effectLst/>
              <a:latin typeface="Arial" pitchFamily="34" charset="0"/>
              <a:ea typeface="ＭＳ Ｐゴシック"/>
              <a:cs typeface="ＭＳ Ｐゴシック"/>
            </a:endParaRPr>
          </a:p>
        </p:txBody>
      </p:sp>
      <p:sp>
        <p:nvSpPr>
          <p:cNvPr id="24" name="Speech Bubble: Rectangle 23">
            <a:extLst>
              <a:ext uri="{FF2B5EF4-FFF2-40B4-BE49-F238E27FC236}">
                <a16:creationId xmlns:a16="http://schemas.microsoft.com/office/drawing/2014/main" id="{E8C8615D-7B20-42CB-8083-38C1DD080518}"/>
              </a:ext>
            </a:extLst>
          </p:cNvPr>
          <p:cNvSpPr/>
          <p:nvPr/>
        </p:nvSpPr>
        <p:spPr bwMode="auto">
          <a:xfrm>
            <a:off x="9926400" y="4314937"/>
            <a:ext cx="1949116" cy="593487"/>
          </a:xfrm>
          <a:prstGeom prst="wedgeRectCallout">
            <a:avLst>
              <a:gd name="adj1" fmla="val -216936"/>
              <a:gd name="adj2" fmla="val -28084"/>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34" charset="0"/>
                <a:ea typeface="ＭＳ Ｐゴシック"/>
                <a:cs typeface="ＭＳ Ｐゴシック"/>
              </a:rPr>
              <a:t>Planning Workshop</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Arial" pitchFamily="34" charset="0"/>
                <a:ea typeface="ＭＳ Ｐゴシック"/>
                <a:cs typeface="ＭＳ Ｐゴシック"/>
              </a:rPr>
              <a:t>Story Mapping</a:t>
            </a:r>
            <a:endParaRPr kumimoji="0" lang="en-US" sz="1400" b="0" i="0" u="none" strike="noStrike" cap="none" normalizeH="0" baseline="0" dirty="0">
              <a:ln>
                <a:noFill/>
              </a:ln>
              <a:solidFill>
                <a:schemeClr val="bg1"/>
              </a:solidFill>
              <a:effectLst/>
              <a:latin typeface="Arial" pitchFamily="34" charset="0"/>
              <a:ea typeface="ＭＳ Ｐゴシック"/>
              <a:cs typeface="ＭＳ Ｐゴシック"/>
            </a:endParaRPr>
          </a:p>
        </p:txBody>
      </p:sp>
      <p:sp>
        <p:nvSpPr>
          <p:cNvPr id="16" name="Title 1">
            <a:extLst>
              <a:ext uri="{FF2B5EF4-FFF2-40B4-BE49-F238E27FC236}">
                <a16:creationId xmlns:a16="http://schemas.microsoft.com/office/drawing/2014/main" id="{52F34C9D-3F79-474D-B962-E102676DA23B}"/>
              </a:ext>
            </a:extLst>
          </p:cNvPr>
          <p:cNvSpPr>
            <a:spLocks noGrp="1"/>
          </p:cNvSpPr>
          <p:nvPr>
            <p:ph type="title"/>
          </p:nvPr>
        </p:nvSpPr>
        <p:spPr>
          <a:xfrm>
            <a:off x="13802" y="66895"/>
            <a:ext cx="4947667" cy="1325563"/>
          </a:xfrm>
        </p:spPr>
        <p:txBody>
          <a:bodyPr/>
          <a:lstStyle/>
          <a:p>
            <a:r>
              <a:rPr lang="en-US" dirty="0"/>
              <a:t>Some PO Techniques</a:t>
            </a:r>
          </a:p>
        </p:txBody>
      </p:sp>
    </p:spTree>
    <p:extLst>
      <p:ext uri="{BB962C8B-B14F-4D97-AF65-F5344CB8AC3E}">
        <p14:creationId xmlns:p14="http://schemas.microsoft.com/office/powerpoint/2010/main" val="2595592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06538C8-0DFD-4096-85E8-95D6A5CB50E8}"/>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EB2C54C1-9BD4-4ED1-BBC9-5028EFC7EC0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Keep Learning &amp; Growing!</a:t>
            </a:r>
          </a:p>
        </p:txBody>
      </p:sp>
    </p:spTree>
    <p:extLst>
      <p:ext uri="{BB962C8B-B14F-4D97-AF65-F5344CB8AC3E}">
        <p14:creationId xmlns:p14="http://schemas.microsoft.com/office/powerpoint/2010/main" val="315145669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027F3E-9885-4947-8DD0-4792A034A589}"/>
              </a:ext>
            </a:extLst>
          </p:cNvPr>
          <p:cNvGraphicFramePr/>
          <p:nvPr>
            <p:extLst>
              <p:ext uri="{D42A27DB-BD31-4B8C-83A1-F6EECF244321}">
                <p14:modId xmlns:p14="http://schemas.microsoft.com/office/powerpoint/2010/main" val="3117492455"/>
              </p:ext>
            </p:extLst>
          </p:nvPr>
        </p:nvGraphicFramePr>
        <p:xfrm>
          <a:off x="1777429" y="0"/>
          <a:ext cx="1175832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C88AE7D-7E80-4B68-A2F3-6CDD99CA8461}"/>
              </a:ext>
            </a:extLst>
          </p:cNvPr>
          <p:cNvSpPr txBox="1"/>
          <p:nvPr/>
        </p:nvSpPr>
        <p:spPr>
          <a:xfrm>
            <a:off x="33866" y="1204059"/>
            <a:ext cx="3506992" cy="1938992"/>
          </a:xfrm>
          <a:prstGeom prst="rect">
            <a:avLst/>
          </a:prstGeom>
          <a:noFill/>
        </p:spPr>
        <p:txBody>
          <a:bodyPr wrap="square" rtlCol="0">
            <a:spAutoFit/>
          </a:bodyPr>
          <a:lstStyle/>
          <a:p>
            <a:r>
              <a:rPr lang="en-US" sz="6000" dirty="0"/>
              <a:t>Impact Mapping</a:t>
            </a:r>
          </a:p>
        </p:txBody>
      </p:sp>
      <p:sp>
        <p:nvSpPr>
          <p:cNvPr id="7" name="TextBox 6">
            <a:extLst>
              <a:ext uri="{FF2B5EF4-FFF2-40B4-BE49-F238E27FC236}">
                <a16:creationId xmlns:a16="http://schemas.microsoft.com/office/drawing/2014/main" id="{A557581B-5FE6-4DB9-A9EE-B421D985688F}"/>
              </a:ext>
            </a:extLst>
          </p:cNvPr>
          <p:cNvSpPr txBox="1"/>
          <p:nvPr/>
        </p:nvSpPr>
        <p:spPr>
          <a:xfrm>
            <a:off x="47866" y="4946055"/>
            <a:ext cx="3459126" cy="830997"/>
          </a:xfrm>
          <a:prstGeom prst="rect">
            <a:avLst/>
          </a:prstGeom>
          <a:noFill/>
        </p:spPr>
        <p:txBody>
          <a:bodyPr wrap="square" rtlCol="0">
            <a:spAutoFit/>
          </a:bodyPr>
          <a:lstStyle/>
          <a:p>
            <a:r>
              <a:rPr lang="en-US" sz="1200" dirty="0">
                <a:solidFill>
                  <a:schemeClr val="bg1">
                    <a:lumMod val="50000"/>
                  </a:schemeClr>
                </a:solidFill>
              </a:rPr>
              <a:t>International Institute of Business Analysis. (2017). </a:t>
            </a:r>
            <a:r>
              <a:rPr lang="en-US" sz="1200" i="1" dirty="0">
                <a:solidFill>
                  <a:schemeClr val="bg1">
                    <a:lumMod val="50000"/>
                  </a:schemeClr>
                </a:solidFill>
              </a:rPr>
              <a:t>Agile Extension to the BABOK ® Guide </a:t>
            </a:r>
            <a:r>
              <a:rPr lang="en-US" sz="1200" dirty="0">
                <a:solidFill>
                  <a:schemeClr val="bg1">
                    <a:lumMod val="50000"/>
                  </a:schemeClr>
                </a:solidFill>
              </a:rPr>
              <a:t>(2</a:t>
            </a:r>
            <a:r>
              <a:rPr lang="en-US" sz="1200" baseline="30000" dirty="0">
                <a:solidFill>
                  <a:schemeClr val="bg1">
                    <a:lumMod val="50000"/>
                  </a:schemeClr>
                </a:solidFill>
              </a:rPr>
              <a:t>nd </a:t>
            </a:r>
            <a:r>
              <a:rPr lang="en-US" sz="1200" dirty="0">
                <a:solidFill>
                  <a:schemeClr val="bg1">
                    <a:lumMod val="50000"/>
                  </a:schemeClr>
                </a:solidFill>
              </a:rPr>
              <a:t>ed.) Toronto, ON, CAN: International Institute of Business Analysis</a:t>
            </a:r>
          </a:p>
        </p:txBody>
      </p:sp>
    </p:spTree>
    <p:extLst>
      <p:ext uri="{BB962C8B-B14F-4D97-AF65-F5344CB8AC3E}">
        <p14:creationId xmlns:p14="http://schemas.microsoft.com/office/powerpoint/2010/main" val="15319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E246B14-DC48-4073-A7DF-25594BB5B3A8}"/>
              </a:ext>
            </a:extLst>
          </p:cNvPr>
          <p:cNvGraphicFramePr/>
          <p:nvPr>
            <p:extLst>
              <p:ext uri="{D42A27DB-BD31-4B8C-83A1-F6EECF244321}">
                <p14:modId xmlns:p14="http://schemas.microsoft.com/office/powerpoint/2010/main" val="11033546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582B724-0E21-4FDB-B415-3319073314DC}"/>
              </a:ext>
            </a:extLst>
          </p:cNvPr>
          <p:cNvSpPr txBox="1"/>
          <p:nvPr/>
        </p:nvSpPr>
        <p:spPr>
          <a:xfrm>
            <a:off x="1559961" y="1130158"/>
            <a:ext cx="3020602" cy="923330"/>
          </a:xfrm>
          <a:prstGeom prst="rect">
            <a:avLst/>
          </a:prstGeom>
          <a:noFill/>
        </p:spPr>
        <p:txBody>
          <a:bodyPr wrap="square" rtlCol="0">
            <a:spAutoFit/>
          </a:bodyPr>
          <a:lstStyle/>
          <a:p>
            <a:r>
              <a:rPr lang="en-US" dirty="0"/>
              <a:t>Choose one metric that matters – the problem being solved, not the solution</a:t>
            </a:r>
          </a:p>
        </p:txBody>
      </p:sp>
      <p:sp>
        <p:nvSpPr>
          <p:cNvPr id="7" name="TextBox 6">
            <a:extLst>
              <a:ext uri="{FF2B5EF4-FFF2-40B4-BE49-F238E27FC236}">
                <a16:creationId xmlns:a16="http://schemas.microsoft.com/office/drawing/2014/main" id="{37F9762D-1A19-4696-88EA-8A8ACDDCE824}"/>
              </a:ext>
            </a:extLst>
          </p:cNvPr>
          <p:cNvSpPr txBox="1"/>
          <p:nvPr/>
        </p:nvSpPr>
        <p:spPr>
          <a:xfrm>
            <a:off x="1559961" y="2456265"/>
            <a:ext cx="3020602" cy="646331"/>
          </a:xfrm>
          <a:prstGeom prst="rect">
            <a:avLst/>
          </a:prstGeom>
          <a:noFill/>
        </p:spPr>
        <p:txBody>
          <a:bodyPr wrap="square" rtlCol="0">
            <a:spAutoFit/>
          </a:bodyPr>
          <a:lstStyle/>
          <a:p>
            <a:r>
              <a:rPr lang="en-US" dirty="0"/>
              <a:t>Person whose behavior you want to change</a:t>
            </a:r>
          </a:p>
        </p:txBody>
      </p:sp>
      <p:sp>
        <p:nvSpPr>
          <p:cNvPr id="8" name="TextBox 7">
            <a:extLst>
              <a:ext uri="{FF2B5EF4-FFF2-40B4-BE49-F238E27FC236}">
                <a16:creationId xmlns:a16="http://schemas.microsoft.com/office/drawing/2014/main" id="{2480E405-EE47-4770-AF53-4876C6420E18}"/>
              </a:ext>
            </a:extLst>
          </p:cNvPr>
          <p:cNvSpPr txBox="1"/>
          <p:nvPr/>
        </p:nvSpPr>
        <p:spPr>
          <a:xfrm>
            <a:off x="1559961" y="3595303"/>
            <a:ext cx="2868201" cy="923330"/>
          </a:xfrm>
          <a:prstGeom prst="rect">
            <a:avLst/>
          </a:prstGeom>
          <a:noFill/>
        </p:spPr>
        <p:txBody>
          <a:bodyPr wrap="square" rtlCol="0">
            <a:spAutoFit/>
          </a:bodyPr>
          <a:lstStyle/>
          <a:p>
            <a:r>
              <a:rPr lang="en-US" dirty="0"/>
              <a:t>Frame the behavior of the actors in terms of the business goal</a:t>
            </a:r>
          </a:p>
        </p:txBody>
      </p:sp>
      <p:sp>
        <p:nvSpPr>
          <p:cNvPr id="9" name="TextBox 8">
            <a:extLst>
              <a:ext uri="{FF2B5EF4-FFF2-40B4-BE49-F238E27FC236}">
                <a16:creationId xmlns:a16="http://schemas.microsoft.com/office/drawing/2014/main" id="{79DA86E0-CAD9-4D4D-B01A-2CF8379191FE}"/>
              </a:ext>
            </a:extLst>
          </p:cNvPr>
          <p:cNvSpPr txBox="1"/>
          <p:nvPr/>
        </p:nvSpPr>
        <p:spPr>
          <a:xfrm>
            <a:off x="1559961" y="4804512"/>
            <a:ext cx="2035994" cy="923330"/>
          </a:xfrm>
          <a:prstGeom prst="rect">
            <a:avLst/>
          </a:prstGeom>
          <a:noFill/>
        </p:spPr>
        <p:txBody>
          <a:bodyPr wrap="square" rtlCol="0">
            <a:spAutoFit/>
          </a:bodyPr>
          <a:lstStyle/>
          <a:p>
            <a:r>
              <a:rPr lang="en-US" dirty="0"/>
              <a:t>Possible choices that will change behavior</a:t>
            </a:r>
          </a:p>
        </p:txBody>
      </p:sp>
      <p:sp>
        <p:nvSpPr>
          <p:cNvPr id="10" name="Title 1">
            <a:extLst>
              <a:ext uri="{FF2B5EF4-FFF2-40B4-BE49-F238E27FC236}">
                <a16:creationId xmlns:a16="http://schemas.microsoft.com/office/drawing/2014/main" id="{3099F481-344C-4B3A-98DA-1067CC2F88A2}"/>
              </a:ext>
            </a:extLst>
          </p:cNvPr>
          <p:cNvSpPr>
            <a:spLocks noGrp="1"/>
          </p:cNvSpPr>
          <p:nvPr>
            <p:ph type="title"/>
          </p:nvPr>
        </p:nvSpPr>
        <p:spPr>
          <a:xfrm>
            <a:off x="838200" y="544"/>
            <a:ext cx="10515600" cy="1325563"/>
          </a:xfrm>
        </p:spPr>
        <p:txBody>
          <a:bodyPr/>
          <a:lstStyle/>
          <a:p>
            <a:r>
              <a:rPr lang="en-US" dirty="0"/>
              <a:t>Impact Map</a:t>
            </a:r>
          </a:p>
        </p:txBody>
      </p:sp>
    </p:spTree>
    <p:extLst>
      <p:ext uri="{BB962C8B-B14F-4D97-AF65-F5344CB8AC3E}">
        <p14:creationId xmlns:p14="http://schemas.microsoft.com/office/powerpoint/2010/main" val="245521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E246B14-DC48-4073-A7DF-25594BB5B3A8}"/>
              </a:ext>
            </a:extLst>
          </p:cNvPr>
          <p:cNvGraphicFramePr/>
          <p:nvPr>
            <p:extLst>
              <p:ext uri="{D42A27DB-BD31-4B8C-83A1-F6EECF244321}">
                <p14:modId xmlns:p14="http://schemas.microsoft.com/office/powerpoint/2010/main" val="355895224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3099F481-344C-4B3A-98DA-1067CC2F88A2}"/>
              </a:ext>
            </a:extLst>
          </p:cNvPr>
          <p:cNvSpPr>
            <a:spLocks noGrp="1"/>
          </p:cNvSpPr>
          <p:nvPr>
            <p:ph type="title"/>
          </p:nvPr>
        </p:nvSpPr>
        <p:spPr>
          <a:xfrm>
            <a:off x="838200" y="544"/>
            <a:ext cx="10515600" cy="1325563"/>
          </a:xfrm>
        </p:spPr>
        <p:txBody>
          <a:bodyPr/>
          <a:lstStyle/>
          <a:p>
            <a:r>
              <a:rPr lang="en-US" dirty="0"/>
              <a:t>Impact Map example</a:t>
            </a:r>
          </a:p>
        </p:txBody>
      </p:sp>
    </p:spTree>
    <p:extLst>
      <p:ext uri="{BB962C8B-B14F-4D97-AF65-F5344CB8AC3E}">
        <p14:creationId xmlns:p14="http://schemas.microsoft.com/office/powerpoint/2010/main" val="293379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ECFE9-3C00-4128-BA56-0A299E494481}"/>
              </a:ext>
            </a:extLst>
          </p:cNvPr>
          <p:cNvSpPr>
            <a:spLocks noGrp="1"/>
          </p:cNvSpPr>
          <p:nvPr>
            <p:ph type="title"/>
          </p:nvPr>
        </p:nvSpPr>
        <p:spPr>
          <a:xfrm>
            <a:off x="648929" y="629266"/>
            <a:ext cx="5127031" cy="1676603"/>
          </a:xfrm>
        </p:spPr>
        <p:txBody>
          <a:bodyPr>
            <a:normAutofit/>
          </a:bodyPr>
          <a:lstStyle/>
          <a:p>
            <a:r>
              <a:rPr lang="en-US" dirty="0"/>
              <a:t>Learn More about Impact Mapping</a:t>
            </a:r>
          </a:p>
        </p:txBody>
      </p:sp>
      <p:sp>
        <p:nvSpPr>
          <p:cNvPr id="3" name="Content Placeholder 2">
            <a:extLst>
              <a:ext uri="{FF2B5EF4-FFF2-40B4-BE49-F238E27FC236}">
                <a16:creationId xmlns:a16="http://schemas.microsoft.com/office/drawing/2014/main" id="{38F3DD52-442E-411A-9AD3-A77B658D4394}"/>
              </a:ext>
            </a:extLst>
          </p:cNvPr>
          <p:cNvSpPr>
            <a:spLocks noGrp="1"/>
          </p:cNvSpPr>
          <p:nvPr>
            <p:ph idx="1"/>
          </p:nvPr>
        </p:nvSpPr>
        <p:spPr>
          <a:xfrm>
            <a:off x="648930" y="2438400"/>
            <a:ext cx="5127029" cy="3785419"/>
          </a:xfrm>
        </p:spPr>
        <p:txBody>
          <a:bodyPr>
            <a:normAutofit/>
          </a:bodyPr>
          <a:lstStyle/>
          <a:p>
            <a:r>
              <a:rPr lang="en-US" i="1" dirty="0"/>
              <a:t>Impact Mapping: Making a Big Impact with Software Products and Projects</a:t>
            </a:r>
            <a:r>
              <a:rPr lang="en-US" dirty="0"/>
              <a:t>, by </a:t>
            </a:r>
            <a:r>
              <a:rPr lang="en-US" dirty="0" err="1"/>
              <a:t>Gojko</a:t>
            </a:r>
            <a:r>
              <a:rPr lang="en-US" dirty="0"/>
              <a:t> </a:t>
            </a:r>
            <a:r>
              <a:rPr lang="en-US" dirty="0" err="1"/>
              <a:t>Adzic</a:t>
            </a:r>
            <a:endParaRPr lang="en-US" dirty="0"/>
          </a:p>
          <a:p>
            <a:r>
              <a:rPr lang="en-US" dirty="0"/>
              <a:t>More info at impactmapping.org</a:t>
            </a:r>
          </a:p>
          <a:p>
            <a:pPr marL="0" indent="0">
              <a:buNone/>
            </a:pPr>
            <a:endParaRPr lang="en-US" dirty="0"/>
          </a:p>
        </p:txBody>
      </p:sp>
      <p:pic>
        <p:nvPicPr>
          <p:cNvPr id="5" name="Picture 4">
            <a:extLst>
              <a:ext uri="{FF2B5EF4-FFF2-40B4-BE49-F238E27FC236}">
                <a16:creationId xmlns:a16="http://schemas.microsoft.com/office/drawing/2014/main" id="{14564AE1-26B3-4CFA-A6E1-D20B59DC3F8F}"/>
              </a:ext>
            </a:extLst>
          </p:cNvPr>
          <p:cNvPicPr>
            <a:picLocks noChangeAspect="1"/>
          </p:cNvPicPr>
          <p:nvPr/>
        </p:nvPicPr>
        <p:blipFill rotWithShape="1">
          <a:blip r:embed="rId3"/>
          <a:srcRect l="1139" r="1918" b="-3"/>
          <a:stretch/>
        </p:blipFill>
        <p:spPr>
          <a:xfrm>
            <a:off x="6090613" y="640082"/>
            <a:ext cx="5461724" cy="5577837"/>
          </a:xfrm>
          <a:prstGeom prst="rect">
            <a:avLst/>
          </a:prstGeom>
          <a:effectLst/>
        </p:spPr>
      </p:pic>
    </p:spTree>
    <p:extLst>
      <p:ext uri="{BB962C8B-B14F-4D97-AF65-F5344CB8AC3E}">
        <p14:creationId xmlns:p14="http://schemas.microsoft.com/office/powerpoint/2010/main" val="2758397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TotalTime>
  <Words>4202</Words>
  <Application>Microsoft Office PowerPoint</Application>
  <PresentationFormat>Widescreen</PresentationFormat>
  <Paragraphs>562</Paragraphs>
  <Slides>51</Slides>
  <Notes>32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Trebuchet MS</vt:lpstr>
      <vt:lpstr>Verdana</vt:lpstr>
      <vt:lpstr>Wingdings</vt:lpstr>
      <vt:lpstr>Office Theme</vt:lpstr>
      <vt:lpstr>High Impact Techniques for Product Owners</vt:lpstr>
      <vt:lpstr>About Emily</vt:lpstr>
      <vt:lpstr>Agenda</vt:lpstr>
      <vt:lpstr>Scrum Team Roles</vt:lpstr>
      <vt:lpstr>Strategy</vt:lpstr>
      <vt:lpstr>PowerPoint Presentation</vt:lpstr>
      <vt:lpstr>Impact Map</vt:lpstr>
      <vt:lpstr>Impact Map example</vt:lpstr>
      <vt:lpstr>Learn More about Impact Mapping</vt:lpstr>
      <vt:lpstr>PowerPoint Presentation</vt:lpstr>
      <vt:lpstr>Product Roadmap</vt:lpstr>
      <vt:lpstr>Product Roadmap Examples</vt:lpstr>
      <vt:lpstr>Learn More about Product Roadmaps</vt:lpstr>
      <vt:lpstr>Prioritization</vt:lpstr>
      <vt:lpstr>PowerPoint Presentation</vt:lpstr>
      <vt:lpstr>Value Stream Mapping tips</vt:lpstr>
      <vt:lpstr>Learn More about Process Improvement</vt:lpstr>
      <vt:lpstr>PowerPoint Presentation</vt:lpstr>
      <vt:lpstr>Game: 35 for Collaborative Prioritization</vt:lpstr>
      <vt:lpstr>Learn More</vt:lpstr>
      <vt:lpstr>Splitting</vt:lpstr>
      <vt:lpstr>PowerPoint Presentation</vt:lpstr>
      <vt:lpstr>PowerPoint Presentation</vt:lpstr>
      <vt:lpstr>PowerPoint Presentation</vt:lpstr>
      <vt:lpstr>PowerPoint Presentation</vt:lpstr>
      <vt:lpstr>Learn More</vt:lpstr>
      <vt:lpstr>PowerPoint Presentation</vt:lpstr>
      <vt:lpstr>MVP – Mindsets to Watch</vt:lpstr>
      <vt:lpstr>MVP – Misconceptions</vt:lpstr>
      <vt:lpstr>Minimum Viable Product  MVP Cycle</vt:lpstr>
      <vt:lpstr>Classic MVP example</vt:lpstr>
      <vt:lpstr>Learn More about MVP</vt:lpstr>
      <vt:lpstr>PowerPoint Presentation</vt:lpstr>
      <vt:lpstr>PowerPoint Presentation</vt:lpstr>
      <vt:lpstr>Story Decomposition with Vertical Slicing</vt:lpstr>
      <vt:lpstr>Vertical Slicing Methods</vt:lpstr>
      <vt:lpstr>Learn More about Story Splitting</vt:lpstr>
      <vt:lpstr>Refinement</vt:lpstr>
      <vt:lpstr>PowerPoint Presentation</vt:lpstr>
      <vt:lpstr>PowerPoint Presentation</vt:lpstr>
      <vt:lpstr>PowerPoint Presentation</vt:lpstr>
      <vt:lpstr>Learn More about BDD</vt:lpstr>
      <vt:lpstr>PowerPoint Presentation</vt:lpstr>
      <vt:lpstr>User Stories should describe Actual Users</vt:lpstr>
      <vt:lpstr>Learn More</vt:lpstr>
      <vt:lpstr>PowerPoint Presentation</vt:lpstr>
      <vt:lpstr>Jobs To Be Done theory</vt:lpstr>
      <vt:lpstr>Job Stories</vt:lpstr>
      <vt:lpstr>Learn More</vt:lpstr>
      <vt:lpstr>Some PO Techniques</vt:lpstr>
      <vt:lpstr>Keep Learning &amp; Growing!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Impact Techniques for Product Owners</dc:title>
  <dc:creator>Emily M Midgley</dc:creator>
  <cp:lastModifiedBy>Emily M Midgley</cp:lastModifiedBy>
  <cp:revision>9</cp:revision>
  <dcterms:created xsi:type="dcterms:W3CDTF">2019-11-11T14:06:57Z</dcterms:created>
  <dcterms:modified xsi:type="dcterms:W3CDTF">2021-08-25T20:26:52Z</dcterms:modified>
</cp:coreProperties>
</file>