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4"/>
    <p:sldMasterId id="2147483861" r:id="rId5"/>
    <p:sldMasterId id="2147483876" r:id="rId6"/>
    <p:sldMasterId id="2147483730" r:id="rId7"/>
    <p:sldMasterId id="2147483872" r:id="rId8"/>
  </p:sldMasterIdLst>
  <p:notesMasterIdLst>
    <p:notesMasterId r:id="rId33"/>
  </p:notesMasterIdLst>
  <p:handoutMasterIdLst>
    <p:handoutMasterId r:id="rId34"/>
  </p:handoutMasterIdLst>
  <p:sldIdLst>
    <p:sldId id="709" r:id="rId9"/>
    <p:sldId id="602" r:id="rId10"/>
    <p:sldId id="700" r:id="rId11"/>
    <p:sldId id="712" r:id="rId12"/>
    <p:sldId id="713" r:id="rId13"/>
    <p:sldId id="704" r:id="rId14"/>
    <p:sldId id="703" r:id="rId15"/>
    <p:sldId id="710" r:id="rId16"/>
    <p:sldId id="711" r:id="rId17"/>
    <p:sldId id="705" r:id="rId18"/>
    <p:sldId id="618" r:id="rId19"/>
    <p:sldId id="612" r:id="rId20"/>
    <p:sldId id="714" r:id="rId21"/>
    <p:sldId id="716" r:id="rId22"/>
    <p:sldId id="708" r:id="rId23"/>
    <p:sldId id="719" r:id="rId24"/>
    <p:sldId id="717" r:id="rId25"/>
    <p:sldId id="721" r:id="rId26"/>
    <p:sldId id="722" r:id="rId27"/>
    <p:sldId id="723" r:id="rId28"/>
    <p:sldId id="706" r:id="rId29"/>
    <p:sldId id="725" r:id="rId30"/>
    <p:sldId id="726" r:id="rId31"/>
    <p:sldId id="620" r:id="rId32"/>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unders, Avainte" initials="SA" lastIdx="1" clrIdx="0">
    <p:extLst>
      <p:ext uri="{19B8F6BF-5375-455C-9EA6-DF929625EA0E}">
        <p15:presenceInfo xmlns:p15="http://schemas.microsoft.com/office/powerpoint/2012/main" userId="S::Avainte.Saunders@us.sogeti.com::6dae0028-31d7-42c0-94cc-b6e285b096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8DBE"/>
    <a:srgbClr val="0A8CB7"/>
    <a:srgbClr val="CB2980"/>
    <a:srgbClr val="6EBBD4"/>
    <a:srgbClr val="005A82"/>
    <a:srgbClr val="88D5ED"/>
    <a:srgbClr val="00C37B"/>
    <a:srgbClr val="7E39BA"/>
    <a:srgbClr val="FF6327"/>
    <a:srgbClr val="FF7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92" autoAdjust="0"/>
    <p:restoredTop sz="95232" autoAdjust="0"/>
  </p:normalViewPr>
  <p:slideViewPr>
    <p:cSldViewPr>
      <p:cViewPr varScale="1">
        <p:scale>
          <a:sx n="67" d="100"/>
          <a:sy n="67" d="100"/>
        </p:scale>
        <p:origin x="600" y="56"/>
      </p:cViewPr>
      <p:guideLst/>
    </p:cSldViewPr>
  </p:slideViewPr>
  <p:outlineViewPr>
    <p:cViewPr>
      <p:scale>
        <a:sx n="33" d="100"/>
        <a:sy n="33" d="100"/>
      </p:scale>
      <p:origin x="0" y="-58590"/>
    </p:cViewPr>
  </p:outlineViewPr>
  <p:notesTextViewPr>
    <p:cViewPr>
      <p:scale>
        <a:sx n="3" d="2"/>
        <a:sy n="3" d="2"/>
      </p:scale>
      <p:origin x="0" y="0"/>
    </p:cViewPr>
  </p:notesTextViewPr>
  <p:sorterViewPr>
    <p:cViewPr varScale="1">
      <p:scale>
        <a:sx n="1" d="1"/>
        <a:sy n="1" d="1"/>
      </p:scale>
      <p:origin x="0" y="-11068"/>
    </p:cViewPr>
  </p:sorterViewPr>
  <p:notesViewPr>
    <p:cSldViewPr>
      <p:cViewPr varScale="1">
        <p:scale>
          <a:sx n="52" d="100"/>
          <a:sy n="52" d="100"/>
        </p:scale>
        <p:origin x="1964"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8B6225-3E94-4525-8747-A8CEEE07C4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a:extLst>
              <a:ext uri="{FF2B5EF4-FFF2-40B4-BE49-F238E27FC236}">
                <a16:creationId xmlns:a16="http://schemas.microsoft.com/office/drawing/2014/main" id="{1EE33FD8-B984-44FE-83F0-5C989EE624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C988DC-9DE3-4390-97AB-D61B85DACE57}" type="datetimeFigureOut">
              <a:rPr lang="pt-PT" smtClean="0"/>
              <a:t>22/08/2019</a:t>
            </a:fld>
            <a:endParaRPr lang="pt-PT"/>
          </a:p>
        </p:txBody>
      </p:sp>
      <p:sp>
        <p:nvSpPr>
          <p:cNvPr id="4" name="Footer Placeholder 3">
            <a:extLst>
              <a:ext uri="{FF2B5EF4-FFF2-40B4-BE49-F238E27FC236}">
                <a16:creationId xmlns:a16="http://schemas.microsoft.com/office/drawing/2014/main" id="{88AD1E4F-EFF7-4551-A0B7-35D2A74F4F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Slide Number Placeholder 4">
            <a:extLst>
              <a:ext uri="{FF2B5EF4-FFF2-40B4-BE49-F238E27FC236}">
                <a16:creationId xmlns:a16="http://schemas.microsoft.com/office/drawing/2014/main" id="{5C3F35C8-35E9-48DD-971F-B2366CC5B7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190BF9-40D8-49B5-87EF-599BB2C7EE93}" type="slidenum">
              <a:rPr lang="pt-PT" smtClean="0"/>
              <a:t>‹#›</a:t>
            </a:fld>
            <a:endParaRPr lang="pt-PT"/>
          </a:p>
        </p:txBody>
      </p:sp>
    </p:spTree>
    <p:extLst>
      <p:ext uri="{BB962C8B-B14F-4D97-AF65-F5344CB8AC3E}">
        <p14:creationId xmlns:p14="http://schemas.microsoft.com/office/powerpoint/2010/main" val="3609307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35B8F7-DAC4-4931-8AED-4356A8B2FD64}" type="datetimeFigureOut">
              <a:rPr lang="pt-BR" smtClean="0"/>
              <a:t>22/08/2019</a:t>
            </a:fld>
            <a:endParaRPr lang="pt-BR"/>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pt-B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696B5C-12A0-4042-B4D0-BD3B9A4F58C6}" type="slidenum">
              <a:rPr lang="pt-BR" smtClean="0"/>
              <a:t>‹#›</a:t>
            </a:fld>
            <a:endParaRPr lang="pt-BR"/>
          </a:p>
        </p:txBody>
      </p:sp>
    </p:spTree>
    <p:extLst>
      <p:ext uri="{BB962C8B-B14F-4D97-AF65-F5344CB8AC3E}">
        <p14:creationId xmlns:p14="http://schemas.microsoft.com/office/powerpoint/2010/main" val="1575338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34.png"/><Relationship Id="rId3" Type="http://schemas.openxmlformats.org/officeDocument/2006/relationships/hyperlink" Target="http://www.capgemini.com/about/how-we-work/rightshorer" TargetMode="External"/><Relationship Id="rId7" Type="http://schemas.openxmlformats.org/officeDocument/2006/relationships/image" Target="../media/image32.png"/><Relationship Id="rId12" Type="http://schemas.openxmlformats.org/officeDocument/2006/relationships/hyperlink" Target="http://www.youtube.com/capgeminimedia" TargetMode="External"/><Relationship Id="rId2" Type="http://schemas.openxmlformats.org/officeDocument/2006/relationships/image" Target="../media/image21.emf"/><Relationship Id="rId1" Type="http://schemas.openxmlformats.org/officeDocument/2006/relationships/slideMaster" Target="../slideMasters/slideMaster5.xml"/><Relationship Id="rId6" Type="http://schemas.openxmlformats.org/officeDocument/2006/relationships/hyperlink" Target="http://www.linkedin.com/company/capgemini" TargetMode="External"/><Relationship Id="rId11" Type="http://schemas.microsoft.com/office/2007/relationships/hdphoto" Target="../media/hdphoto2.wdp"/><Relationship Id="rId5" Type="http://schemas.openxmlformats.org/officeDocument/2006/relationships/hyperlink" Target="https://www.sogeti.com/" TargetMode="External"/><Relationship Id="rId10" Type="http://schemas.openxmlformats.org/officeDocument/2006/relationships/image" Target="../media/image33.png"/><Relationship Id="rId4" Type="http://schemas.openxmlformats.org/officeDocument/2006/relationships/hyperlink" Target="http://www.capgemini.com/" TargetMode="External"/><Relationship Id="rId9" Type="http://schemas.openxmlformats.org/officeDocument/2006/relationships/hyperlink" Target="http://www.twitter.com/capgemini" TargetMode="External"/><Relationship Id="rId14" Type="http://schemas.microsoft.com/office/2007/relationships/hdphoto" Target="../media/hdphoto3.wdp"/></Relationships>
</file>

<file path=ppt/slideLayouts/_rels/slideLayout34.xml.rels><?xml version="1.0" encoding="UTF-8" standalone="yes"?>
<Relationships xmlns="http://schemas.openxmlformats.org/package/2006/relationships"><Relationship Id="rId8" Type="http://schemas.openxmlformats.org/officeDocument/2006/relationships/hyperlink" Target="https://www.youtube.com/channel/UC9vbc9OpkYZ9hru94oFzTQQ?" TargetMode="External"/><Relationship Id="rId3" Type="http://schemas.openxmlformats.org/officeDocument/2006/relationships/image" Target="../media/image21.emf"/><Relationship Id="rId7" Type="http://schemas.openxmlformats.org/officeDocument/2006/relationships/image" Target="../media/image36.png"/><Relationship Id="rId2" Type="http://schemas.openxmlformats.org/officeDocument/2006/relationships/hyperlink" Target="https://www.sogeti.com/" TargetMode="External"/><Relationship Id="rId1" Type="http://schemas.openxmlformats.org/officeDocument/2006/relationships/slideMaster" Target="../slideMasters/slideMaster5.xml"/><Relationship Id="rId6" Type="http://schemas.openxmlformats.org/officeDocument/2006/relationships/hyperlink" Target="https://twitter.com/sogeti" TargetMode="External"/><Relationship Id="rId5" Type="http://schemas.openxmlformats.org/officeDocument/2006/relationships/image" Target="../media/image35.png"/><Relationship Id="rId4" Type="http://schemas.openxmlformats.org/officeDocument/2006/relationships/hyperlink" Target="https://www.linkedin.com/company/sogeti/" TargetMode="External"/><Relationship Id="rId9" Type="http://schemas.openxmlformats.org/officeDocument/2006/relationships/image" Target="../media/image37.png"/></Relationships>
</file>

<file path=ppt/slideLayouts/_rels/slideLayout35.xml.rels><?xml version="1.0" encoding="UTF-8" standalone="yes"?>
<Relationships xmlns="http://schemas.openxmlformats.org/package/2006/relationships"><Relationship Id="rId8" Type="http://schemas.openxmlformats.org/officeDocument/2006/relationships/hyperlink" Target="https://www.youtube.com/channel/UC9vbc9OpkYZ9hru94oFzTQQ?" TargetMode="External"/><Relationship Id="rId3" Type="http://schemas.openxmlformats.org/officeDocument/2006/relationships/image" Target="../media/image21.emf"/><Relationship Id="rId7" Type="http://schemas.openxmlformats.org/officeDocument/2006/relationships/image" Target="../media/image36.png"/><Relationship Id="rId2" Type="http://schemas.openxmlformats.org/officeDocument/2006/relationships/hyperlink" Target="https://www.sogeti.com/" TargetMode="External"/><Relationship Id="rId1" Type="http://schemas.openxmlformats.org/officeDocument/2006/relationships/slideMaster" Target="../slideMasters/slideMaster5.xml"/><Relationship Id="rId6" Type="http://schemas.openxmlformats.org/officeDocument/2006/relationships/hyperlink" Target="https://twitter.com/sogeti" TargetMode="External"/><Relationship Id="rId5" Type="http://schemas.openxmlformats.org/officeDocument/2006/relationships/image" Target="../media/image35.png"/><Relationship Id="rId4" Type="http://schemas.openxmlformats.org/officeDocument/2006/relationships/hyperlink" Target="https://www.linkedin.com/company/sogeti/" TargetMode="External"/><Relationship Id="rId9" Type="http://schemas.openxmlformats.org/officeDocument/2006/relationships/image" Target="../media/image37.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White">
    <p:spTree>
      <p:nvGrpSpPr>
        <p:cNvPr id="1" name=""/>
        <p:cNvGrpSpPr/>
        <p:nvPr/>
      </p:nvGrpSpPr>
      <p:grpSpPr>
        <a:xfrm>
          <a:off x="0" y="0"/>
          <a:ext cx="0" cy="0"/>
          <a:chOff x="0" y="0"/>
          <a:chExt cx="0" cy="0"/>
        </a:xfrm>
      </p:grpSpPr>
      <p:sp>
        <p:nvSpPr>
          <p:cNvPr id="3" name="Retângulo 43">
            <a:extLst>
              <a:ext uri="{FF2B5EF4-FFF2-40B4-BE49-F238E27FC236}">
                <a16:creationId xmlns:a16="http://schemas.microsoft.com/office/drawing/2014/main" id="{25FC8637-25BD-4C09-AF25-56B4243DAB3D}"/>
              </a:ext>
            </a:extLst>
          </p:cNvPr>
          <p:cNvSpPr/>
          <p:nvPr userDrawn="1"/>
        </p:nvSpPr>
        <p:spPr>
          <a:xfrm>
            <a:off x="11784013" y="6555758"/>
            <a:ext cx="242375" cy="215444"/>
          </a:xfrm>
          <a:prstGeom prst="rect">
            <a:avLst/>
          </a:prstGeom>
        </p:spPr>
        <p:txBody>
          <a:bodyPr wrap="none">
            <a:spAutoFit/>
          </a:bodyPr>
          <a:lstStyle/>
          <a:p>
            <a:pPr algn="r"/>
            <a:fld id="{0502E5A9-B53C-401E-A0E0-4A359BB0A9E5}" type="slidenum">
              <a:rPr lang="en-US" sz="800" smtClean="0">
                <a:solidFill>
                  <a:prstClr val="black">
                    <a:lumMod val="50000"/>
                    <a:lumOff val="50000"/>
                  </a:prstClr>
                </a:solidFill>
                <a:cs typeface="Arial" panose="020B0604020202020204" pitchFamily="34" charset="0"/>
              </a:rPr>
              <a:t>‹#›</a:t>
            </a:fld>
            <a:endParaRPr lang="en-US" sz="800" dirty="0">
              <a:solidFill>
                <a:prstClr val="black">
                  <a:lumMod val="50000"/>
                  <a:lumOff val="50000"/>
                </a:prstClr>
              </a:solidFill>
              <a:cs typeface="Arial" panose="020B0604020202020204" pitchFamily="34" charset="0"/>
            </a:endParaRPr>
          </a:p>
        </p:txBody>
      </p:sp>
      <p:sp>
        <p:nvSpPr>
          <p:cNvPr id="6"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4813"/>
            <a:ext cx="10869612" cy="863600"/>
          </a:xfrm>
          <a:prstGeom prst="rect">
            <a:avLst/>
          </a:prstGeom>
        </p:spPr>
        <p:txBody>
          <a:bodyPr vert="horz" lIns="0" tIns="0" rIns="0" bIns="0" rtlCol="0" anchor="t">
            <a:normAutofit/>
          </a:bodyPr>
          <a:lstStyle>
            <a:lvl1pPr>
              <a:defRPr lang="pt-PT" dirty="0"/>
            </a:lvl1pPr>
          </a:lstStyle>
          <a:p>
            <a:pPr lvl="0">
              <a:lnSpc>
                <a:spcPts val="3000"/>
              </a:lnSpc>
            </a:pPr>
            <a:r>
              <a:rPr lang="en-US" dirty="0"/>
              <a:t>Click to add title</a:t>
            </a:r>
            <a:endParaRPr lang="pt-PT" dirty="0"/>
          </a:p>
        </p:txBody>
      </p:sp>
      <p:sp>
        <p:nvSpPr>
          <p:cNvPr id="10" name="Text Placeholder 7">
            <a:extLst>
              <a:ext uri="{FF2B5EF4-FFF2-40B4-BE49-F238E27FC236}">
                <a16:creationId xmlns:a16="http://schemas.microsoft.com/office/drawing/2014/main" id="{053B0AF9-F410-4C47-9D9C-CAC9890E4210}"/>
              </a:ext>
            </a:extLst>
          </p:cNvPr>
          <p:cNvSpPr>
            <a:spLocks noGrp="1"/>
          </p:cNvSpPr>
          <p:nvPr>
            <p:ph type="body" sz="quarter" idx="10" hasCustomPrompt="1"/>
          </p:nvPr>
        </p:nvSpPr>
        <p:spPr>
          <a:xfrm>
            <a:off x="407987" y="1413990"/>
            <a:ext cx="11376025" cy="5039198"/>
          </a:xfrm>
          <a:prstGeom prst="rect">
            <a:avLst/>
          </a:prstGeom>
        </p:spPr>
        <p:txBody>
          <a:bodyPr>
            <a:noAutofit/>
          </a:bodyPr>
          <a:lstStyle>
            <a:lvl1pPr marL="0" indent="0">
              <a:lnSpc>
                <a:spcPts val="2200"/>
              </a:lnSpc>
              <a:buNone/>
              <a:defRPr sz="18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marL="225425" indent="-225425">
              <a:buClr>
                <a:schemeClr val="tx2"/>
              </a:buClr>
              <a:buFont typeface="Wingdings" panose="05000000000000000000" pitchFamily="2" charset="2"/>
              <a:buChar char="§"/>
            </a:pPr>
            <a:r>
              <a:rPr lang="en-US" dirty="0"/>
              <a:t>Click to insert text</a:t>
            </a:r>
          </a:p>
          <a:p>
            <a:pPr marL="461963" lvl="1" indent="-236538">
              <a:buClr>
                <a:schemeClr val="accent4"/>
              </a:buClr>
              <a:buFont typeface="Arial" panose="020B0604020202020204" pitchFamily="34" charset="0"/>
              <a:buChar char="•"/>
            </a:pPr>
            <a:r>
              <a:rPr lang="en-US" sz="1600" dirty="0"/>
              <a:t>Click to insert text</a:t>
            </a:r>
            <a:endParaRPr lang="pt-PT" sz="1600" dirty="0"/>
          </a:p>
          <a:p>
            <a:pPr marL="688975" lvl="2" indent="-241300">
              <a:buClr>
                <a:schemeClr val="accent2"/>
              </a:buClr>
              <a:buFont typeface="Verdana" panose="020B0604030504040204" pitchFamily="34" charset="0"/>
              <a:buChar char="–"/>
            </a:pPr>
            <a:r>
              <a:rPr lang="en-US" dirty="0"/>
              <a:t>Click to insert text</a:t>
            </a:r>
            <a:endParaRPr lang="pt-PT" dirty="0"/>
          </a:p>
          <a:p>
            <a:pPr marL="914400" lvl="3" indent="-225425">
              <a:buClr>
                <a:schemeClr val="accent3"/>
              </a:buClr>
              <a:buFont typeface="Wingdings" panose="05000000000000000000" pitchFamily="2" charset="2"/>
              <a:buChar char="§"/>
            </a:pPr>
            <a:r>
              <a:rPr lang="en-US" dirty="0"/>
              <a:t>Click to insert text</a:t>
            </a:r>
            <a:endParaRPr lang="pt-PT" dirty="0"/>
          </a:p>
        </p:txBody>
      </p:sp>
    </p:spTree>
    <p:extLst>
      <p:ext uri="{BB962C8B-B14F-4D97-AF65-F5344CB8AC3E}">
        <p14:creationId xmlns:p14="http://schemas.microsoft.com/office/powerpoint/2010/main" val="3218085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ext with Shapes - Layout1">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40462" y="1423036"/>
            <a:ext cx="5951537" cy="4183090"/>
          </a:xfrm>
          <a:prstGeom prst="rect">
            <a:avLst/>
          </a:prstGeom>
        </p:spPr>
      </p:pic>
      <p:sp>
        <p:nvSpPr>
          <p:cNvPr id="17" name="Freeform 16"/>
          <p:cNvSpPr>
            <a:spLocks/>
          </p:cNvSpPr>
          <p:nvPr userDrawn="1"/>
        </p:nvSpPr>
        <p:spPr bwMode="auto">
          <a:xfrm rot="10800000" flipH="1">
            <a:off x="6240462" y="4064176"/>
            <a:ext cx="5951537" cy="2793824"/>
          </a:xfrm>
          <a:custGeom>
            <a:avLst/>
            <a:gdLst>
              <a:gd name="connsiteX0" fmla="*/ 5951537 w 5951537"/>
              <a:gd name="connsiteY0" fmla="*/ 2793824 h 2793824"/>
              <a:gd name="connsiteX1" fmla="*/ 5951537 w 5951537"/>
              <a:gd name="connsiteY1" fmla="*/ 372819 h 2793824"/>
              <a:gd name="connsiteX2" fmla="*/ 5951537 w 5951537"/>
              <a:gd name="connsiteY2" fmla="*/ 0 h 2793824"/>
              <a:gd name="connsiteX3" fmla="*/ 0 w 5951537"/>
              <a:gd name="connsiteY3" fmla="*/ 0 h 2793824"/>
              <a:gd name="connsiteX4" fmla="*/ 0 w 5951537"/>
              <a:gd name="connsiteY4" fmla="*/ 171206 h 2793824"/>
              <a:gd name="connsiteX5" fmla="*/ 0 w 5951537"/>
              <a:gd name="connsiteY5" fmla="*/ 1526520 h 2793824"/>
              <a:gd name="connsiteX6" fmla="*/ 2793578 w 5951537"/>
              <a:gd name="connsiteY6" fmla="*/ 2195656 h 2793824"/>
              <a:gd name="connsiteX7" fmla="*/ 5951537 w 5951537"/>
              <a:gd name="connsiteY7" fmla="*/ 2793824 h 279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1537" h="2793824">
                <a:moveTo>
                  <a:pt x="5951537" y="2793824"/>
                </a:moveTo>
                <a:cubicBezTo>
                  <a:pt x="5951537" y="1846515"/>
                  <a:pt x="5951537" y="1047222"/>
                  <a:pt x="5951537" y="372819"/>
                </a:cubicBezTo>
                <a:lnTo>
                  <a:pt x="5951537" y="0"/>
                </a:lnTo>
                <a:lnTo>
                  <a:pt x="0" y="0"/>
                </a:lnTo>
                <a:lnTo>
                  <a:pt x="0" y="171206"/>
                </a:lnTo>
                <a:cubicBezTo>
                  <a:pt x="0" y="1526520"/>
                  <a:pt x="0" y="1526520"/>
                  <a:pt x="0" y="1526520"/>
                </a:cubicBezTo>
                <a:cubicBezTo>
                  <a:pt x="840098" y="1759704"/>
                  <a:pt x="1771291" y="1982749"/>
                  <a:pt x="2793578" y="2195656"/>
                </a:cubicBezTo>
                <a:cubicBezTo>
                  <a:pt x="3694406" y="2388286"/>
                  <a:pt x="5870564" y="2783685"/>
                  <a:pt x="5951537" y="2793824"/>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7" name="Title Placeholder 1">
            <a:extLst>
              <a:ext uri="{FF2B5EF4-FFF2-40B4-BE49-F238E27FC236}">
                <a16:creationId xmlns:a16="http://schemas.microsoft.com/office/drawing/2014/main" id="{552BBB0A-405D-419D-8BD5-EC8D9F84B795}"/>
              </a:ext>
            </a:extLst>
          </p:cNvPr>
          <p:cNvSpPr>
            <a:spLocks noGrp="1"/>
          </p:cNvSpPr>
          <p:nvPr userDrawn="1">
            <p:ph type="title" hasCustomPrompt="1"/>
          </p:nvPr>
        </p:nvSpPr>
        <p:spPr>
          <a:xfrm>
            <a:off x="407988" y="404813"/>
            <a:ext cx="9864476" cy="863600"/>
          </a:xfrm>
          <a:prstGeom prst="rect">
            <a:avLst/>
          </a:prstGeom>
        </p:spPr>
        <p:txBody>
          <a:bodyPr vert="horz" lIns="0" tIns="0" rIns="0" bIns="0" rtlCol="0" anchor="t">
            <a:normAutofit/>
          </a:bodyPr>
          <a:lstStyle>
            <a:lvl1pPr>
              <a:defRPr lang="pt-PT" dirty="0">
                <a:solidFill>
                  <a:schemeClr val="tx2"/>
                </a:solidFill>
              </a:defRPr>
            </a:lvl1pPr>
          </a:lstStyle>
          <a:p>
            <a:pPr lvl="0">
              <a:lnSpc>
                <a:spcPts val="3000"/>
              </a:lnSpc>
            </a:pPr>
            <a:r>
              <a:rPr lang="en-US" dirty="0"/>
              <a:t>Click to add title</a:t>
            </a:r>
            <a:endParaRPr lang="pt-PT" dirty="0"/>
          </a:p>
        </p:txBody>
      </p:sp>
      <p:sp>
        <p:nvSpPr>
          <p:cNvPr id="9" name="Retângulo 43">
            <a:extLst>
              <a:ext uri="{FF2B5EF4-FFF2-40B4-BE49-F238E27FC236}">
                <a16:creationId xmlns:a16="http://schemas.microsoft.com/office/drawing/2014/main" id="{25FC8637-25BD-4C09-AF25-56B4243DAB3D}"/>
              </a:ext>
            </a:extLst>
          </p:cNvPr>
          <p:cNvSpPr/>
          <p:nvPr userDrawn="1"/>
        </p:nvSpPr>
        <p:spPr>
          <a:xfrm>
            <a:off x="11665391" y="6555758"/>
            <a:ext cx="360997" cy="215444"/>
          </a:xfrm>
          <a:prstGeom prst="rect">
            <a:avLst/>
          </a:prstGeom>
        </p:spPr>
        <p:txBody>
          <a:bodyPr wrap="none">
            <a:spAutoFit/>
          </a:bodyPr>
          <a:lstStyle/>
          <a:p>
            <a:pPr algn="r"/>
            <a:fld id="{0502E5A9-B53C-401E-A0E0-4A359BB0A9E5}" type="slidenum">
              <a:rPr lang="en-US" sz="800" smtClean="0">
                <a:solidFill>
                  <a:schemeClr val="bg1"/>
                </a:solidFill>
                <a:cs typeface="Arial" panose="020B0604020202020204" pitchFamily="34" charset="0"/>
              </a:rPr>
              <a:t>‹#›</a:t>
            </a:fld>
            <a:endParaRPr lang="en-US" sz="800" dirty="0">
              <a:solidFill>
                <a:schemeClr val="bg1"/>
              </a:solidFill>
              <a:cs typeface="Arial" panose="020B0604020202020204" pitchFamily="34" charset="0"/>
            </a:endParaRPr>
          </a:p>
        </p:txBody>
      </p:sp>
      <p:sp>
        <p:nvSpPr>
          <p:cNvPr id="19" name="Text Placeholder 7">
            <a:extLst>
              <a:ext uri="{FF2B5EF4-FFF2-40B4-BE49-F238E27FC236}">
                <a16:creationId xmlns:a16="http://schemas.microsoft.com/office/drawing/2014/main" id="{053B0AF9-F410-4C47-9D9C-CAC9890E4210}"/>
              </a:ext>
            </a:extLst>
          </p:cNvPr>
          <p:cNvSpPr>
            <a:spLocks noGrp="1"/>
          </p:cNvSpPr>
          <p:nvPr userDrawn="1">
            <p:ph type="body" sz="quarter" idx="10" hasCustomPrompt="1"/>
          </p:nvPr>
        </p:nvSpPr>
        <p:spPr>
          <a:xfrm>
            <a:off x="407987" y="1413990"/>
            <a:ext cx="5543551" cy="2222235"/>
          </a:xfrm>
          <a:prstGeom prst="rect">
            <a:avLst/>
          </a:prstGeom>
        </p:spPr>
        <p:txBody>
          <a:bodyPr>
            <a:noAutofit/>
          </a:bodyPr>
          <a:lstStyle>
            <a:lvl1pPr marL="0" indent="0">
              <a:lnSpc>
                <a:spcPts val="2200"/>
              </a:lnSpc>
              <a:buNone/>
              <a:defRPr sz="18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marL="225425" indent="-225425">
              <a:buClr>
                <a:schemeClr val="tx2"/>
              </a:buClr>
              <a:buFont typeface="Wingdings" panose="05000000000000000000" pitchFamily="2" charset="2"/>
              <a:buChar char="§"/>
            </a:pPr>
            <a:r>
              <a:rPr lang="en-US" dirty="0"/>
              <a:t>Click to insert text</a:t>
            </a:r>
          </a:p>
          <a:p>
            <a:pPr marL="461963" lvl="1" indent="-236538">
              <a:buClr>
                <a:schemeClr val="accent4"/>
              </a:buClr>
              <a:buFont typeface="Arial" panose="020B0604020202020204" pitchFamily="34" charset="0"/>
              <a:buChar char="•"/>
            </a:pPr>
            <a:r>
              <a:rPr lang="en-US" sz="1600" dirty="0"/>
              <a:t>Click to insert text</a:t>
            </a:r>
            <a:endParaRPr lang="pt-PT" sz="1600" dirty="0"/>
          </a:p>
          <a:p>
            <a:pPr marL="688975" lvl="2" indent="-241300">
              <a:buClr>
                <a:schemeClr val="accent2"/>
              </a:buClr>
              <a:buFont typeface="Verdana" panose="020B0604030504040204" pitchFamily="34" charset="0"/>
              <a:buChar char="–"/>
            </a:pPr>
            <a:r>
              <a:rPr lang="en-US" dirty="0"/>
              <a:t>Click to insert text</a:t>
            </a:r>
            <a:endParaRPr lang="pt-PT" dirty="0"/>
          </a:p>
          <a:p>
            <a:pPr marL="914400" lvl="3" indent="-225425">
              <a:buClr>
                <a:schemeClr val="accent3"/>
              </a:buClr>
              <a:buFont typeface="Wingdings" panose="05000000000000000000" pitchFamily="2" charset="2"/>
              <a:buChar char="§"/>
            </a:pPr>
            <a:r>
              <a:rPr lang="en-US" dirty="0"/>
              <a:t>Click to insert text</a:t>
            </a:r>
            <a:endParaRPr lang="pt-PT" dirty="0"/>
          </a:p>
        </p:txBody>
      </p:sp>
    </p:spTree>
    <p:extLst>
      <p:ext uri="{BB962C8B-B14F-4D97-AF65-F5344CB8AC3E}">
        <p14:creationId xmlns:p14="http://schemas.microsoft.com/office/powerpoint/2010/main" val="126739843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ext with Shapes - Layout1">
    <p:bg>
      <p:bgRef idx="1001">
        <a:schemeClr val="bg1"/>
      </p:bgRef>
    </p:bg>
    <p:spTree>
      <p:nvGrpSpPr>
        <p:cNvPr id="1" name=""/>
        <p:cNvGrpSpPr/>
        <p:nvPr/>
      </p:nvGrpSpPr>
      <p:grpSpPr>
        <a:xfrm>
          <a:off x="0" y="0"/>
          <a:ext cx="0" cy="0"/>
          <a:chOff x="0" y="0"/>
          <a:chExt cx="0" cy="0"/>
        </a:xfrm>
      </p:grpSpPr>
      <p:sp>
        <p:nvSpPr>
          <p:cNvPr id="25" name="Freeform 24"/>
          <p:cNvSpPr/>
          <p:nvPr userDrawn="1"/>
        </p:nvSpPr>
        <p:spPr>
          <a:xfrm>
            <a:off x="9337692" y="-26986"/>
            <a:ext cx="2854308" cy="5795285"/>
          </a:xfrm>
          <a:custGeom>
            <a:avLst/>
            <a:gdLst>
              <a:gd name="connsiteX0" fmla="*/ 0 w 2854308"/>
              <a:gd name="connsiteY0" fmla="*/ 0 h 5795285"/>
              <a:gd name="connsiteX1" fmla="*/ 2854308 w 2854308"/>
              <a:gd name="connsiteY1" fmla="*/ 0 h 5795285"/>
              <a:gd name="connsiteX2" fmla="*/ 2854308 w 2854308"/>
              <a:gd name="connsiteY2" fmla="*/ 5707955 h 5795285"/>
              <a:gd name="connsiteX3" fmla="*/ 2524513 w 2854308"/>
              <a:gd name="connsiteY3" fmla="*/ 5750975 h 5795285"/>
              <a:gd name="connsiteX4" fmla="*/ 0 w 2854308"/>
              <a:gd name="connsiteY4" fmla="*/ 4639889 h 5795285"/>
              <a:gd name="connsiteX5" fmla="*/ 0 w 2854308"/>
              <a:gd name="connsiteY5" fmla="*/ 0 h 579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4308" h="5795285">
                <a:moveTo>
                  <a:pt x="0" y="0"/>
                </a:moveTo>
                <a:lnTo>
                  <a:pt x="2854308" y="0"/>
                </a:lnTo>
                <a:lnTo>
                  <a:pt x="2854308" y="5707955"/>
                </a:lnTo>
                <a:lnTo>
                  <a:pt x="2524513" y="5750975"/>
                </a:lnTo>
                <a:cubicBezTo>
                  <a:pt x="1376540" y="5878597"/>
                  <a:pt x="0" y="5793270"/>
                  <a:pt x="0" y="4639889"/>
                </a:cubicBezTo>
                <a:cubicBezTo>
                  <a:pt x="0" y="0"/>
                  <a:pt x="0" y="0"/>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7696200" y="1987868"/>
            <a:ext cx="2379855" cy="4495800"/>
          </a:xfrm>
          <a:prstGeom prst="rect">
            <a:avLst/>
          </a:prstGeom>
        </p:spPr>
      </p:pic>
      <p:sp>
        <p:nvSpPr>
          <p:cNvPr id="7"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4813"/>
            <a:ext cx="9864476" cy="863600"/>
          </a:xfrm>
          <a:prstGeom prst="rect">
            <a:avLst/>
          </a:prstGeom>
        </p:spPr>
        <p:txBody>
          <a:bodyPr vert="horz" lIns="0" tIns="0" rIns="0" bIns="0" rtlCol="0" anchor="t">
            <a:normAutofit/>
          </a:bodyPr>
          <a:lstStyle>
            <a:lvl1pPr>
              <a:defRPr lang="pt-PT" dirty="0"/>
            </a:lvl1pPr>
          </a:lstStyle>
          <a:p>
            <a:pPr lvl="0">
              <a:lnSpc>
                <a:spcPts val="3000"/>
              </a:lnSpc>
            </a:pPr>
            <a:r>
              <a:rPr lang="en-US" dirty="0"/>
              <a:t>Click to add title</a:t>
            </a:r>
            <a:endParaRPr lang="pt-PT" dirty="0"/>
          </a:p>
        </p:txBody>
      </p:sp>
      <p:sp>
        <p:nvSpPr>
          <p:cNvPr id="9" name="Retângulo 43">
            <a:extLst>
              <a:ext uri="{FF2B5EF4-FFF2-40B4-BE49-F238E27FC236}">
                <a16:creationId xmlns:a16="http://schemas.microsoft.com/office/drawing/2014/main" id="{25FC8637-25BD-4C09-AF25-56B4243DAB3D}"/>
              </a:ext>
            </a:extLst>
          </p:cNvPr>
          <p:cNvSpPr/>
          <p:nvPr userDrawn="1"/>
        </p:nvSpPr>
        <p:spPr>
          <a:xfrm>
            <a:off x="11784013" y="6555758"/>
            <a:ext cx="242375" cy="215444"/>
          </a:xfrm>
          <a:prstGeom prst="rect">
            <a:avLst/>
          </a:prstGeom>
        </p:spPr>
        <p:txBody>
          <a:bodyPr wrap="none">
            <a:spAutoFit/>
          </a:bodyPr>
          <a:lstStyle/>
          <a:p>
            <a:pPr algn="r"/>
            <a:fld id="{0502E5A9-B53C-401E-A0E0-4A359BB0A9E5}" type="slidenum">
              <a:rPr lang="en-US" sz="800" smtClean="0">
                <a:solidFill>
                  <a:prstClr val="black">
                    <a:lumMod val="50000"/>
                    <a:lumOff val="50000"/>
                  </a:prstClr>
                </a:solidFill>
                <a:cs typeface="Arial" panose="020B0604020202020204" pitchFamily="34" charset="0"/>
              </a:rPr>
              <a:t>‹#›</a:t>
            </a:fld>
            <a:endParaRPr lang="en-US" sz="800" dirty="0">
              <a:solidFill>
                <a:prstClr val="black">
                  <a:lumMod val="50000"/>
                  <a:lumOff val="50000"/>
                </a:prstClr>
              </a:solidFill>
              <a:cs typeface="Arial" panose="020B0604020202020204" pitchFamily="34" charset="0"/>
            </a:endParaRPr>
          </a:p>
        </p:txBody>
      </p:sp>
      <p:sp>
        <p:nvSpPr>
          <p:cNvPr id="11" name="Rectangle 10"/>
          <p:cNvSpPr/>
          <p:nvPr userDrawn="1"/>
        </p:nvSpPr>
        <p:spPr>
          <a:xfrm>
            <a:off x="9610725" y="4322033"/>
            <a:ext cx="1395508" cy="769441"/>
          </a:xfrm>
          <a:prstGeom prst="rect">
            <a:avLst/>
          </a:prstGeom>
        </p:spPr>
        <p:txBody>
          <a:bodyPr wrap="square">
            <a:spAutoFit/>
          </a:bodyPr>
          <a:lstStyle/>
          <a:p>
            <a:pPr algn="r">
              <a:lnSpc>
                <a:spcPct val="100000"/>
              </a:lnSpc>
              <a:buClr>
                <a:schemeClr val="tx2"/>
              </a:buClr>
            </a:pPr>
            <a:r>
              <a:rPr lang="en-US" sz="2200" b="1" dirty="0">
                <a:solidFill>
                  <a:schemeClr val="bg1"/>
                </a:solidFill>
              </a:rPr>
              <a:t>Lorem Ipsum</a:t>
            </a: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29875" y="3233189"/>
            <a:ext cx="1333601" cy="2021093"/>
          </a:xfrm>
          <a:prstGeom prst="rect">
            <a:avLst/>
          </a:prstGeom>
        </p:spPr>
      </p:pic>
      <p:sp>
        <p:nvSpPr>
          <p:cNvPr id="20" name="Text Placeholder 7">
            <a:extLst>
              <a:ext uri="{FF2B5EF4-FFF2-40B4-BE49-F238E27FC236}">
                <a16:creationId xmlns:a16="http://schemas.microsoft.com/office/drawing/2014/main" id="{4E956B68-B273-4648-AC4B-C9A05A745160}"/>
              </a:ext>
            </a:extLst>
          </p:cNvPr>
          <p:cNvSpPr>
            <a:spLocks noGrp="1"/>
          </p:cNvSpPr>
          <p:nvPr>
            <p:ph type="body" sz="quarter" idx="33" hasCustomPrompt="1"/>
          </p:nvPr>
        </p:nvSpPr>
        <p:spPr>
          <a:xfrm>
            <a:off x="399152" y="4125514"/>
            <a:ext cx="3473833" cy="2327674"/>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b="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21" name="Text Placeholder 7">
            <a:extLst>
              <a:ext uri="{FF2B5EF4-FFF2-40B4-BE49-F238E27FC236}">
                <a16:creationId xmlns:a16="http://schemas.microsoft.com/office/drawing/2014/main" id="{4E956B68-B273-4648-AC4B-C9A05A745160}"/>
              </a:ext>
            </a:extLst>
          </p:cNvPr>
          <p:cNvSpPr>
            <a:spLocks noGrp="1"/>
          </p:cNvSpPr>
          <p:nvPr>
            <p:ph type="body" sz="quarter" idx="34" hasCustomPrompt="1"/>
          </p:nvPr>
        </p:nvSpPr>
        <p:spPr>
          <a:xfrm>
            <a:off x="4193912" y="4125514"/>
            <a:ext cx="3473833" cy="2327674"/>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b="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22" name="Text Placeholder 7">
            <a:extLst>
              <a:ext uri="{FF2B5EF4-FFF2-40B4-BE49-F238E27FC236}">
                <a16:creationId xmlns:a16="http://schemas.microsoft.com/office/drawing/2014/main" id="{4E956B68-B273-4648-AC4B-C9A05A745160}"/>
              </a:ext>
            </a:extLst>
          </p:cNvPr>
          <p:cNvSpPr>
            <a:spLocks noGrp="1"/>
          </p:cNvSpPr>
          <p:nvPr>
            <p:ph type="body" sz="quarter" idx="35" hasCustomPrompt="1"/>
          </p:nvPr>
        </p:nvSpPr>
        <p:spPr>
          <a:xfrm>
            <a:off x="9821137" y="1403849"/>
            <a:ext cx="1962875" cy="2327674"/>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b="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23" name="Chart Placeholder 18">
            <a:extLst>
              <a:ext uri="{FF2B5EF4-FFF2-40B4-BE49-F238E27FC236}">
                <a16:creationId xmlns:a16="http://schemas.microsoft.com/office/drawing/2014/main" id="{1B2F5493-6162-4AC0-BA43-8D7A7C0FA263}"/>
              </a:ext>
            </a:extLst>
          </p:cNvPr>
          <p:cNvSpPr>
            <a:spLocks noGrp="1"/>
          </p:cNvSpPr>
          <p:nvPr>
            <p:ph type="chart" sz="quarter" idx="46"/>
          </p:nvPr>
        </p:nvSpPr>
        <p:spPr>
          <a:xfrm>
            <a:off x="444692" y="1429861"/>
            <a:ext cx="7230971" cy="2456339"/>
          </a:xfrm>
          <a:prstGeom prst="rect">
            <a:avLst/>
          </a:prstGeom>
        </p:spPr>
        <p:txBody>
          <a:bodyPr anchor="ctr"/>
          <a:lstStyle>
            <a:lvl1pPr marL="0" indent="0" algn="ctr">
              <a:buNone/>
              <a:defRPr sz="2000"/>
            </a:lvl1pPr>
          </a:lstStyle>
          <a:p>
            <a:endParaRPr lang="pt-PT"/>
          </a:p>
        </p:txBody>
      </p:sp>
    </p:spTree>
    <p:extLst>
      <p:ext uri="{BB962C8B-B14F-4D97-AF65-F5344CB8AC3E}">
        <p14:creationId xmlns:p14="http://schemas.microsoft.com/office/powerpoint/2010/main" val="73733467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ext with Shapes - Layout1">
    <p:bg>
      <p:bgRef idx="1001">
        <a:schemeClr val="bg1"/>
      </p:bgRef>
    </p:bg>
    <p:spTree>
      <p:nvGrpSpPr>
        <p:cNvPr id="1" name=""/>
        <p:cNvGrpSpPr/>
        <p:nvPr/>
      </p:nvGrpSpPr>
      <p:grpSpPr>
        <a:xfrm>
          <a:off x="0" y="0"/>
          <a:ext cx="0" cy="0"/>
          <a:chOff x="0" y="0"/>
          <a:chExt cx="0" cy="0"/>
        </a:xfrm>
      </p:grpSpPr>
      <p:sp>
        <p:nvSpPr>
          <p:cNvPr id="16" name="Freeform 15"/>
          <p:cNvSpPr/>
          <p:nvPr userDrawn="1"/>
        </p:nvSpPr>
        <p:spPr>
          <a:xfrm>
            <a:off x="0" y="3048150"/>
            <a:ext cx="10105936" cy="3809851"/>
          </a:xfrm>
          <a:custGeom>
            <a:avLst/>
            <a:gdLst>
              <a:gd name="connsiteX0" fmla="*/ 0 w 10105936"/>
              <a:gd name="connsiteY0" fmla="*/ 0 h 3809851"/>
              <a:gd name="connsiteX1" fmla="*/ 5362334 w 10105936"/>
              <a:gd name="connsiteY1" fmla="*/ 1015711 h 3809851"/>
              <a:gd name="connsiteX2" fmla="*/ 10105936 w 10105936"/>
              <a:gd name="connsiteY2" fmla="*/ 2151930 h 3809851"/>
              <a:gd name="connsiteX3" fmla="*/ 10105936 w 10105936"/>
              <a:gd name="connsiteY3" fmla="*/ 3601192 h 3809851"/>
              <a:gd name="connsiteX4" fmla="*/ 10105936 w 10105936"/>
              <a:gd name="connsiteY4" fmla="*/ 3809851 h 3809851"/>
              <a:gd name="connsiteX5" fmla="*/ 0 w 10105936"/>
              <a:gd name="connsiteY5" fmla="*/ 3809851 h 3809851"/>
              <a:gd name="connsiteX6" fmla="*/ 0 w 10105936"/>
              <a:gd name="connsiteY6" fmla="*/ 3761009 h 3809851"/>
              <a:gd name="connsiteX7" fmla="*/ 0 w 10105936"/>
              <a:gd name="connsiteY7" fmla="*/ 0 h 380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5936" h="3809851">
                <a:moveTo>
                  <a:pt x="0" y="0"/>
                </a:moveTo>
                <a:cubicBezTo>
                  <a:pt x="137496" y="17215"/>
                  <a:pt x="3832694" y="688618"/>
                  <a:pt x="5362334" y="1015711"/>
                </a:cubicBezTo>
                <a:cubicBezTo>
                  <a:pt x="7098217" y="1377235"/>
                  <a:pt x="8679418" y="1755975"/>
                  <a:pt x="10105936" y="2151930"/>
                </a:cubicBezTo>
                <a:cubicBezTo>
                  <a:pt x="10105936" y="2151930"/>
                  <a:pt x="10105936" y="2151930"/>
                  <a:pt x="10105936" y="3601192"/>
                </a:cubicBezTo>
                <a:lnTo>
                  <a:pt x="10105936" y="3809851"/>
                </a:lnTo>
                <a:lnTo>
                  <a:pt x="0" y="3809851"/>
                </a:lnTo>
                <a:lnTo>
                  <a:pt x="0" y="3761009"/>
                </a:lnTo>
                <a:cubicBezTo>
                  <a:pt x="0" y="2691837"/>
                  <a:pt x="0" y="1447711"/>
                  <a:pt x="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7"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4813"/>
            <a:ext cx="9864476" cy="863600"/>
          </a:xfrm>
          <a:prstGeom prst="rect">
            <a:avLst/>
          </a:prstGeom>
        </p:spPr>
        <p:txBody>
          <a:bodyPr vert="horz" lIns="0" tIns="0" rIns="0" bIns="0" rtlCol="0" anchor="t">
            <a:normAutofit/>
          </a:bodyPr>
          <a:lstStyle>
            <a:lvl1pPr>
              <a:defRPr lang="pt-PT" dirty="0"/>
            </a:lvl1pPr>
          </a:lstStyle>
          <a:p>
            <a:pPr lvl="0">
              <a:lnSpc>
                <a:spcPts val="3000"/>
              </a:lnSpc>
            </a:pPr>
            <a:r>
              <a:rPr lang="en-US" dirty="0"/>
              <a:t>Click to add title</a:t>
            </a:r>
            <a:endParaRPr lang="pt-PT" dirty="0"/>
          </a:p>
        </p:txBody>
      </p:sp>
      <p:sp>
        <p:nvSpPr>
          <p:cNvPr id="9" name="Retângulo 43">
            <a:extLst>
              <a:ext uri="{FF2B5EF4-FFF2-40B4-BE49-F238E27FC236}">
                <a16:creationId xmlns:a16="http://schemas.microsoft.com/office/drawing/2014/main" id="{25FC8637-25BD-4C09-AF25-56B4243DAB3D}"/>
              </a:ext>
            </a:extLst>
          </p:cNvPr>
          <p:cNvSpPr/>
          <p:nvPr userDrawn="1"/>
        </p:nvSpPr>
        <p:spPr>
          <a:xfrm>
            <a:off x="11784013" y="6555758"/>
            <a:ext cx="242375" cy="215444"/>
          </a:xfrm>
          <a:prstGeom prst="rect">
            <a:avLst/>
          </a:prstGeom>
        </p:spPr>
        <p:txBody>
          <a:bodyPr wrap="none">
            <a:spAutoFit/>
          </a:bodyPr>
          <a:lstStyle/>
          <a:p>
            <a:pPr algn="r"/>
            <a:fld id="{0502E5A9-B53C-401E-A0E0-4A359BB0A9E5}" type="slidenum">
              <a:rPr lang="en-US" sz="800" smtClean="0">
                <a:solidFill>
                  <a:prstClr val="black">
                    <a:lumMod val="50000"/>
                    <a:lumOff val="50000"/>
                  </a:prstClr>
                </a:solidFill>
                <a:cs typeface="Arial" panose="020B0604020202020204" pitchFamily="34" charset="0"/>
              </a:rPr>
              <a:t>‹#›</a:t>
            </a:fld>
            <a:endParaRPr lang="en-US" sz="800" dirty="0">
              <a:solidFill>
                <a:prstClr val="black">
                  <a:lumMod val="50000"/>
                  <a:lumOff val="50000"/>
                </a:prstClr>
              </a:solidFill>
              <a:cs typeface="Arial" panose="020B0604020202020204" pitchFamily="34" charset="0"/>
            </a:endParaRPr>
          </a:p>
        </p:txBody>
      </p:sp>
      <p:pic>
        <p:nvPicPr>
          <p:cNvPr id="12" name="Picture 11">
            <a:extLst>
              <a:ext uri="{FF2B5EF4-FFF2-40B4-BE49-F238E27FC236}">
                <a16:creationId xmlns:a16="http://schemas.microsoft.com/office/drawing/2014/main" id="{BBC6B32C-D462-4034-BF1F-AAA2222C849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9575" y="2175024"/>
            <a:ext cx="1997273" cy="1997273"/>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noFill/>
          <a:ln>
            <a:noFill/>
          </a:ln>
        </p:spPr>
      </p:pic>
      <p:sp>
        <p:nvSpPr>
          <p:cNvPr id="18" name="Text Placeholder 7">
            <a:extLst>
              <a:ext uri="{FF2B5EF4-FFF2-40B4-BE49-F238E27FC236}">
                <a16:creationId xmlns:a16="http://schemas.microsoft.com/office/drawing/2014/main" id="{4E956B68-B273-4648-AC4B-C9A05A745160}"/>
              </a:ext>
            </a:extLst>
          </p:cNvPr>
          <p:cNvSpPr>
            <a:spLocks noGrp="1"/>
          </p:cNvSpPr>
          <p:nvPr>
            <p:ph type="body" sz="quarter" idx="33" hasCustomPrompt="1"/>
          </p:nvPr>
        </p:nvSpPr>
        <p:spPr>
          <a:xfrm>
            <a:off x="399152" y="5423254"/>
            <a:ext cx="9202048" cy="1029934"/>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b="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19" name="Text Placeholder 7">
            <a:extLst>
              <a:ext uri="{FF2B5EF4-FFF2-40B4-BE49-F238E27FC236}">
                <a16:creationId xmlns:a16="http://schemas.microsoft.com/office/drawing/2014/main" id="{4E956B68-B273-4648-AC4B-C9A05A745160}"/>
              </a:ext>
            </a:extLst>
          </p:cNvPr>
          <p:cNvSpPr>
            <a:spLocks noGrp="1"/>
          </p:cNvSpPr>
          <p:nvPr>
            <p:ph type="body" sz="quarter" idx="34" hasCustomPrompt="1"/>
          </p:nvPr>
        </p:nvSpPr>
        <p:spPr>
          <a:xfrm>
            <a:off x="399152" y="4807558"/>
            <a:ext cx="3106048" cy="360440"/>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21" name="Text Placeholder 7">
            <a:extLst>
              <a:ext uri="{FF2B5EF4-FFF2-40B4-BE49-F238E27FC236}">
                <a16:creationId xmlns:a16="http://schemas.microsoft.com/office/drawing/2014/main" id="{4E956B68-B273-4648-AC4B-C9A05A745160}"/>
              </a:ext>
            </a:extLst>
          </p:cNvPr>
          <p:cNvSpPr>
            <a:spLocks noGrp="1"/>
          </p:cNvSpPr>
          <p:nvPr>
            <p:ph type="body" sz="quarter" idx="35" hasCustomPrompt="1"/>
          </p:nvPr>
        </p:nvSpPr>
        <p:spPr>
          <a:xfrm>
            <a:off x="399152" y="4350358"/>
            <a:ext cx="3106048" cy="360440"/>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1">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Tree>
    <p:extLst>
      <p:ext uri="{BB962C8B-B14F-4D97-AF65-F5344CB8AC3E}">
        <p14:creationId xmlns:p14="http://schemas.microsoft.com/office/powerpoint/2010/main" val="259038373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ext with Shapes - Layout1">
    <p:bg>
      <p:bgRef idx="1001">
        <a:schemeClr val="bg1"/>
      </p:bgRef>
    </p:bg>
    <p:spTree>
      <p:nvGrpSpPr>
        <p:cNvPr id="1" name=""/>
        <p:cNvGrpSpPr/>
        <p:nvPr/>
      </p:nvGrpSpPr>
      <p:grpSpPr>
        <a:xfrm>
          <a:off x="0" y="0"/>
          <a:ext cx="0" cy="0"/>
          <a:chOff x="0" y="0"/>
          <a:chExt cx="0" cy="0"/>
        </a:xfrm>
      </p:grpSpPr>
      <p:sp>
        <p:nvSpPr>
          <p:cNvPr id="22" name="Freeform 21"/>
          <p:cNvSpPr/>
          <p:nvPr userDrawn="1"/>
        </p:nvSpPr>
        <p:spPr>
          <a:xfrm>
            <a:off x="-9192" y="0"/>
            <a:ext cx="8056297" cy="6858000"/>
          </a:xfrm>
          <a:custGeom>
            <a:avLst/>
            <a:gdLst>
              <a:gd name="connsiteX0" fmla="*/ 0 w 8056297"/>
              <a:gd name="connsiteY0" fmla="*/ 0 h 6858000"/>
              <a:gd name="connsiteX1" fmla="*/ 8056297 w 8056297"/>
              <a:gd name="connsiteY1" fmla="*/ 0 h 6858000"/>
              <a:gd name="connsiteX2" fmla="*/ 8056297 w 8056297"/>
              <a:gd name="connsiteY2" fmla="*/ 223850 h 6858000"/>
              <a:gd name="connsiteX3" fmla="*/ 8056297 w 8056297"/>
              <a:gd name="connsiteY3" fmla="*/ 6587097 h 6858000"/>
              <a:gd name="connsiteX4" fmla="*/ 8056297 w 8056297"/>
              <a:gd name="connsiteY4" fmla="*/ 6858000 h 6858000"/>
              <a:gd name="connsiteX5" fmla="*/ 3114070 w 8056297"/>
              <a:gd name="connsiteY5" fmla="*/ 6858000 h 6858000"/>
              <a:gd name="connsiteX6" fmla="*/ 2935863 w 8056297"/>
              <a:gd name="connsiteY6" fmla="*/ 6807788 h 6858000"/>
              <a:gd name="connsiteX7" fmla="*/ 0 w 8056297"/>
              <a:gd name="connsiteY7" fmla="*/ 2811350 h 6858000"/>
              <a:gd name="connsiteX8" fmla="*/ 0 w 8056297"/>
              <a:gd name="connsiteY8" fmla="*/ 126445 h 6858000"/>
              <a:gd name="connsiteX9" fmla="*/ 0 w 8056297"/>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56297" h="6858000">
                <a:moveTo>
                  <a:pt x="0" y="0"/>
                </a:moveTo>
                <a:lnTo>
                  <a:pt x="8056297" y="0"/>
                </a:lnTo>
                <a:lnTo>
                  <a:pt x="8056297" y="223850"/>
                </a:lnTo>
                <a:cubicBezTo>
                  <a:pt x="8056297" y="1771667"/>
                  <a:pt x="8056297" y="3835422"/>
                  <a:pt x="8056297" y="6587097"/>
                </a:cubicBezTo>
                <a:lnTo>
                  <a:pt x="8056297" y="6858000"/>
                </a:lnTo>
                <a:lnTo>
                  <a:pt x="3114070" y="6858000"/>
                </a:lnTo>
                <a:lnTo>
                  <a:pt x="2935863" y="6807788"/>
                </a:lnTo>
                <a:cubicBezTo>
                  <a:pt x="1205245" y="6277787"/>
                  <a:pt x="0" y="4673939"/>
                  <a:pt x="0" y="2811350"/>
                </a:cubicBezTo>
                <a:cubicBezTo>
                  <a:pt x="0" y="2811350"/>
                  <a:pt x="0" y="2811350"/>
                  <a:pt x="0" y="126445"/>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7043649" y="2857117"/>
            <a:ext cx="1316248" cy="3582877"/>
          </a:xfrm>
          <a:prstGeom prst="rect">
            <a:avLst/>
          </a:prstGeom>
        </p:spPr>
      </p:pic>
      <p:sp>
        <p:nvSpPr>
          <p:cNvPr id="7"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4813"/>
            <a:ext cx="9864476" cy="863600"/>
          </a:xfrm>
          <a:prstGeom prst="rect">
            <a:avLst/>
          </a:prstGeom>
        </p:spPr>
        <p:txBody>
          <a:bodyPr vert="horz" lIns="0" tIns="0" rIns="0" bIns="0" rtlCol="0" anchor="t">
            <a:normAutofit/>
          </a:bodyPr>
          <a:lstStyle>
            <a:lvl1pPr>
              <a:defRPr lang="pt-PT" dirty="0">
                <a:solidFill>
                  <a:schemeClr val="bg1"/>
                </a:solidFill>
              </a:defRPr>
            </a:lvl1pPr>
          </a:lstStyle>
          <a:p>
            <a:pPr lvl="0">
              <a:lnSpc>
                <a:spcPts val="3000"/>
              </a:lnSpc>
            </a:pPr>
            <a:r>
              <a:rPr lang="en-US" dirty="0"/>
              <a:t>Click to add title</a:t>
            </a:r>
            <a:endParaRPr lang="pt-PT" dirty="0"/>
          </a:p>
        </p:txBody>
      </p:sp>
      <p:sp>
        <p:nvSpPr>
          <p:cNvPr id="9" name="Retângulo 43">
            <a:extLst>
              <a:ext uri="{FF2B5EF4-FFF2-40B4-BE49-F238E27FC236}">
                <a16:creationId xmlns:a16="http://schemas.microsoft.com/office/drawing/2014/main" id="{25FC8637-25BD-4C09-AF25-56B4243DAB3D}"/>
              </a:ext>
            </a:extLst>
          </p:cNvPr>
          <p:cNvSpPr/>
          <p:nvPr userDrawn="1"/>
        </p:nvSpPr>
        <p:spPr>
          <a:xfrm>
            <a:off x="11784013" y="6555758"/>
            <a:ext cx="242375" cy="215444"/>
          </a:xfrm>
          <a:prstGeom prst="rect">
            <a:avLst/>
          </a:prstGeom>
        </p:spPr>
        <p:txBody>
          <a:bodyPr wrap="none">
            <a:spAutoFit/>
          </a:bodyPr>
          <a:lstStyle/>
          <a:p>
            <a:pPr algn="r"/>
            <a:fld id="{0502E5A9-B53C-401E-A0E0-4A359BB0A9E5}" type="slidenum">
              <a:rPr lang="en-US" sz="800" smtClean="0">
                <a:solidFill>
                  <a:prstClr val="black">
                    <a:lumMod val="50000"/>
                    <a:lumOff val="50000"/>
                  </a:prstClr>
                </a:solidFill>
                <a:cs typeface="Arial" panose="020B0604020202020204" pitchFamily="34" charset="0"/>
              </a:rPr>
              <a:t>‹#›</a:t>
            </a:fld>
            <a:endParaRPr lang="en-US" sz="800" dirty="0">
              <a:solidFill>
                <a:prstClr val="black">
                  <a:lumMod val="50000"/>
                  <a:lumOff val="50000"/>
                </a:prstClr>
              </a:solidFill>
              <a:cs typeface="Arial" panose="020B0604020202020204" pitchFamily="34" charset="0"/>
            </a:endParaRPr>
          </a:p>
        </p:txBody>
      </p:sp>
      <p:sp>
        <p:nvSpPr>
          <p:cNvPr id="13" name="Picture Placeholder 48">
            <a:extLst>
              <a:ext uri="{FF2B5EF4-FFF2-40B4-BE49-F238E27FC236}">
                <a16:creationId xmlns:a16="http://schemas.microsoft.com/office/drawing/2014/main" id="{4212BD44-DEDF-4B08-8824-204652F9616E}"/>
              </a:ext>
            </a:extLst>
          </p:cNvPr>
          <p:cNvSpPr>
            <a:spLocks noGrp="1"/>
          </p:cNvSpPr>
          <p:nvPr>
            <p:ph type="pic" sz="quarter" idx="10"/>
          </p:nvPr>
        </p:nvSpPr>
        <p:spPr>
          <a:xfrm>
            <a:off x="430088" y="1412875"/>
            <a:ext cx="6300768" cy="2722563"/>
          </a:xfrm>
          <a:prstGeom prst="rect">
            <a:avLst/>
          </a:prstGeom>
        </p:spPr>
        <p:txBody>
          <a:bodyPr anchor="ctr"/>
          <a:lstStyle>
            <a:lvl1pPr algn="ctr">
              <a:defRPr/>
            </a:lvl1pPr>
          </a:lstStyle>
          <a:p>
            <a:endParaRPr lang="pt-PT"/>
          </a:p>
        </p:txBody>
      </p:sp>
      <p:sp>
        <p:nvSpPr>
          <p:cNvPr id="16" name="Text Placeholder 7">
            <a:extLst>
              <a:ext uri="{FF2B5EF4-FFF2-40B4-BE49-F238E27FC236}">
                <a16:creationId xmlns:a16="http://schemas.microsoft.com/office/drawing/2014/main" id="{4E956B68-B273-4648-AC4B-C9A05A745160}"/>
              </a:ext>
            </a:extLst>
          </p:cNvPr>
          <p:cNvSpPr>
            <a:spLocks noGrp="1"/>
          </p:cNvSpPr>
          <p:nvPr>
            <p:ph type="body" sz="quarter" idx="33" hasCustomPrompt="1"/>
          </p:nvPr>
        </p:nvSpPr>
        <p:spPr>
          <a:xfrm>
            <a:off x="2057400" y="4495800"/>
            <a:ext cx="4673456" cy="1957388"/>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19" name="Text Placeholder 7">
            <a:extLst>
              <a:ext uri="{FF2B5EF4-FFF2-40B4-BE49-F238E27FC236}">
                <a16:creationId xmlns:a16="http://schemas.microsoft.com/office/drawing/2014/main" id="{4E956B68-B273-4648-AC4B-C9A05A745160}"/>
              </a:ext>
            </a:extLst>
          </p:cNvPr>
          <p:cNvSpPr>
            <a:spLocks noGrp="1"/>
          </p:cNvSpPr>
          <p:nvPr>
            <p:ph type="body" sz="quarter" idx="34" hasCustomPrompt="1"/>
          </p:nvPr>
        </p:nvSpPr>
        <p:spPr>
          <a:xfrm>
            <a:off x="8181521" y="1770707"/>
            <a:ext cx="3602492" cy="1277293"/>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20" name="Text Placeholder 7">
            <a:extLst>
              <a:ext uri="{FF2B5EF4-FFF2-40B4-BE49-F238E27FC236}">
                <a16:creationId xmlns:a16="http://schemas.microsoft.com/office/drawing/2014/main" id="{4E956B68-B273-4648-AC4B-C9A05A745160}"/>
              </a:ext>
            </a:extLst>
          </p:cNvPr>
          <p:cNvSpPr>
            <a:spLocks noGrp="1"/>
          </p:cNvSpPr>
          <p:nvPr>
            <p:ph type="body" sz="quarter" idx="35" hasCustomPrompt="1"/>
          </p:nvPr>
        </p:nvSpPr>
        <p:spPr>
          <a:xfrm>
            <a:off x="8181521" y="1424119"/>
            <a:ext cx="3602492" cy="310556"/>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1">
                <a:solidFill>
                  <a:schemeClr val="accent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Tree>
    <p:extLst>
      <p:ext uri="{BB962C8B-B14F-4D97-AF65-F5344CB8AC3E}">
        <p14:creationId xmlns:p14="http://schemas.microsoft.com/office/powerpoint/2010/main" val="349084891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Grey">
    <p:spTree>
      <p:nvGrpSpPr>
        <p:cNvPr id="1" name=""/>
        <p:cNvGrpSpPr/>
        <p:nvPr/>
      </p:nvGrpSpPr>
      <p:grpSpPr>
        <a:xfrm>
          <a:off x="0" y="0"/>
          <a:ext cx="0" cy="0"/>
          <a:chOff x="0" y="0"/>
          <a:chExt cx="0" cy="0"/>
        </a:xfrm>
      </p:grpSpPr>
      <p:sp>
        <p:nvSpPr>
          <p:cNvPr id="15" name="Freeform 14"/>
          <p:cNvSpPr/>
          <p:nvPr userDrawn="1"/>
        </p:nvSpPr>
        <p:spPr>
          <a:xfrm>
            <a:off x="5334000" y="3853580"/>
            <a:ext cx="6873945" cy="3004421"/>
          </a:xfrm>
          <a:custGeom>
            <a:avLst/>
            <a:gdLst>
              <a:gd name="connsiteX0" fmla="*/ 3131715 w 6873945"/>
              <a:gd name="connsiteY0" fmla="*/ 226 h 3004421"/>
              <a:gd name="connsiteX1" fmla="*/ 6873945 w 6873945"/>
              <a:gd name="connsiteY1" fmla="*/ 549103 h 3004421"/>
              <a:gd name="connsiteX2" fmla="*/ 6873945 w 6873945"/>
              <a:gd name="connsiteY2" fmla="*/ 2848107 h 3004421"/>
              <a:gd name="connsiteX3" fmla="*/ 6873945 w 6873945"/>
              <a:gd name="connsiteY3" fmla="*/ 3004421 h 3004421"/>
              <a:gd name="connsiteX4" fmla="*/ 0 w 6873945"/>
              <a:gd name="connsiteY4" fmla="*/ 3004421 h 3004421"/>
              <a:gd name="connsiteX5" fmla="*/ 0 w 6873945"/>
              <a:gd name="connsiteY5" fmla="*/ 2711764 h 3004421"/>
              <a:gd name="connsiteX6" fmla="*/ 0 w 6873945"/>
              <a:gd name="connsiteY6" fmla="*/ 1986869 h 3004421"/>
              <a:gd name="connsiteX7" fmla="*/ 3131715 w 6873945"/>
              <a:gd name="connsiteY7" fmla="*/ 226 h 300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73945" h="3004421">
                <a:moveTo>
                  <a:pt x="3131715" y="226"/>
                </a:moveTo>
                <a:cubicBezTo>
                  <a:pt x="4748449" y="11559"/>
                  <a:pt x="6466935" y="445480"/>
                  <a:pt x="6873945" y="549103"/>
                </a:cubicBezTo>
                <a:cubicBezTo>
                  <a:pt x="6873945" y="549103"/>
                  <a:pt x="6873945" y="549103"/>
                  <a:pt x="6873945" y="2848107"/>
                </a:cubicBezTo>
                <a:lnTo>
                  <a:pt x="6873945" y="3004421"/>
                </a:lnTo>
                <a:lnTo>
                  <a:pt x="0" y="3004421"/>
                </a:lnTo>
                <a:lnTo>
                  <a:pt x="0" y="2711764"/>
                </a:lnTo>
                <a:cubicBezTo>
                  <a:pt x="0" y="2477761"/>
                  <a:pt x="0" y="2236211"/>
                  <a:pt x="0" y="1986869"/>
                </a:cubicBezTo>
                <a:cubicBezTo>
                  <a:pt x="0" y="400145"/>
                  <a:pt x="1514981" y="-11108"/>
                  <a:pt x="3131715" y="22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29400" y="836613"/>
            <a:ext cx="4986972" cy="5730474"/>
          </a:xfrm>
          <a:prstGeom prst="rect">
            <a:avLst/>
          </a:prstGeom>
        </p:spPr>
      </p:pic>
      <p:sp>
        <p:nvSpPr>
          <p:cNvPr id="11"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4813"/>
            <a:ext cx="9864476" cy="863600"/>
          </a:xfrm>
          <a:prstGeom prst="rect">
            <a:avLst/>
          </a:prstGeom>
        </p:spPr>
        <p:txBody>
          <a:bodyPr vert="horz" lIns="0" tIns="0" rIns="0" bIns="0" rtlCol="0" anchor="t">
            <a:normAutofit/>
          </a:bodyPr>
          <a:lstStyle>
            <a:lvl1pPr>
              <a:defRPr lang="pt-PT" dirty="0">
                <a:solidFill>
                  <a:schemeClr val="tx2"/>
                </a:solidFill>
              </a:defRPr>
            </a:lvl1pPr>
          </a:lstStyle>
          <a:p>
            <a:pPr lvl="0">
              <a:lnSpc>
                <a:spcPts val="3000"/>
              </a:lnSpc>
            </a:pPr>
            <a:r>
              <a:rPr lang="en-US" dirty="0"/>
              <a:t>Click to add title</a:t>
            </a:r>
            <a:endParaRPr lang="pt-PT" dirty="0"/>
          </a:p>
        </p:txBody>
      </p:sp>
      <p:sp>
        <p:nvSpPr>
          <p:cNvPr id="16" name="Text Placeholder 7">
            <a:extLst>
              <a:ext uri="{FF2B5EF4-FFF2-40B4-BE49-F238E27FC236}">
                <a16:creationId xmlns:a16="http://schemas.microsoft.com/office/drawing/2014/main" id="{053B0AF9-F410-4C47-9D9C-CAC9890E4210}"/>
              </a:ext>
            </a:extLst>
          </p:cNvPr>
          <p:cNvSpPr>
            <a:spLocks noGrp="1"/>
          </p:cNvSpPr>
          <p:nvPr>
            <p:ph type="body" sz="quarter" idx="10" hasCustomPrompt="1"/>
          </p:nvPr>
        </p:nvSpPr>
        <p:spPr>
          <a:xfrm>
            <a:off x="407987" y="1413990"/>
            <a:ext cx="6221413" cy="2091210"/>
          </a:xfrm>
          <a:prstGeom prst="rect">
            <a:avLst/>
          </a:prstGeom>
        </p:spPr>
        <p:txBody>
          <a:bodyPr>
            <a:noAutofit/>
          </a:bodyPr>
          <a:lstStyle>
            <a:lvl1pPr marL="0" indent="0">
              <a:lnSpc>
                <a:spcPts val="2200"/>
              </a:lnSpc>
              <a:buNone/>
              <a:defRPr sz="1800">
                <a:solidFill>
                  <a:schemeClr val="tx1"/>
                </a:solidFill>
              </a:defRPr>
            </a:lvl1pPr>
            <a:lvl2pPr>
              <a:lnSpc>
                <a:spcPct val="100000"/>
              </a:lnSpc>
              <a:defRPr sz="1400">
                <a:solidFill>
                  <a:schemeClr val="tx1"/>
                </a:solidFill>
              </a:defRPr>
            </a:lvl2pPr>
            <a:lvl3pPr>
              <a:lnSpc>
                <a:spcPct val="100000"/>
              </a:lnSpc>
              <a:defRPr sz="1400">
                <a:solidFill>
                  <a:schemeClr val="tx1"/>
                </a:solidFill>
              </a:defRPr>
            </a:lvl3pPr>
            <a:lvl4pPr>
              <a:lnSpc>
                <a:spcPct val="100000"/>
              </a:lnSpc>
              <a:defRPr sz="1400">
                <a:solidFill>
                  <a:schemeClr val="tx1"/>
                </a:solidFill>
              </a:defRPr>
            </a:lvl4pPr>
            <a:lvl5pPr>
              <a:lnSpc>
                <a:spcPct val="100000"/>
              </a:lnSpc>
              <a:defRPr sz="1400"/>
            </a:lvl5pPr>
          </a:lstStyle>
          <a:p>
            <a:pPr marL="225425" indent="-225425">
              <a:buClr>
                <a:schemeClr val="tx2"/>
              </a:buClr>
              <a:buFont typeface="Wingdings" panose="05000000000000000000" pitchFamily="2" charset="2"/>
              <a:buChar char="§"/>
            </a:pPr>
            <a:r>
              <a:rPr lang="en-US" dirty="0"/>
              <a:t>Click to insert text</a:t>
            </a:r>
          </a:p>
          <a:p>
            <a:pPr marL="461963" lvl="1" indent="-236538">
              <a:buClr>
                <a:schemeClr val="accent4"/>
              </a:buClr>
              <a:buFont typeface="Arial" panose="020B0604020202020204" pitchFamily="34" charset="0"/>
              <a:buChar char="•"/>
            </a:pPr>
            <a:r>
              <a:rPr lang="en-US" sz="1600" dirty="0"/>
              <a:t>Click to insert text</a:t>
            </a:r>
            <a:endParaRPr lang="pt-PT" sz="1600" dirty="0"/>
          </a:p>
          <a:p>
            <a:pPr marL="688975" lvl="2" indent="-241300">
              <a:buClr>
                <a:schemeClr val="accent2"/>
              </a:buClr>
              <a:buFont typeface="Verdana" panose="020B0604030504040204" pitchFamily="34" charset="0"/>
              <a:buChar char="–"/>
            </a:pPr>
            <a:r>
              <a:rPr lang="en-US" dirty="0"/>
              <a:t>Click to insert text</a:t>
            </a:r>
            <a:endParaRPr lang="pt-PT" dirty="0"/>
          </a:p>
          <a:p>
            <a:pPr marL="914400" lvl="3" indent="-225425">
              <a:buClr>
                <a:schemeClr val="accent3"/>
              </a:buClr>
              <a:buFont typeface="Wingdings" panose="05000000000000000000" pitchFamily="2" charset="2"/>
              <a:buChar char="§"/>
            </a:pPr>
            <a:r>
              <a:rPr lang="en-US" dirty="0"/>
              <a:t>Click to insert text</a:t>
            </a:r>
            <a:endParaRPr lang="pt-PT" dirty="0"/>
          </a:p>
        </p:txBody>
      </p:sp>
      <p:sp>
        <p:nvSpPr>
          <p:cNvPr id="13" name="Retângulo 43">
            <a:extLst>
              <a:ext uri="{FF2B5EF4-FFF2-40B4-BE49-F238E27FC236}">
                <a16:creationId xmlns:a16="http://schemas.microsoft.com/office/drawing/2014/main" id="{25FC8637-25BD-4C09-AF25-56B4243DAB3D}"/>
              </a:ext>
            </a:extLst>
          </p:cNvPr>
          <p:cNvSpPr/>
          <p:nvPr userDrawn="1"/>
        </p:nvSpPr>
        <p:spPr>
          <a:xfrm>
            <a:off x="11665391" y="6555758"/>
            <a:ext cx="360997" cy="215444"/>
          </a:xfrm>
          <a:prstGeom prst="rect">
            <a:avLst/>
          </a:prstGeom>
        </p:spPr>
        <p:txBody>
          <a:bodyPr wrap="none">
            <a:spAutoFit/>
          </a:bodyPr>
          <a:lstStyle/>
          <a:p>
            <a:pPr algn="r"/>
            <a:fld id="{0502E5A9-B53C-401E-A0E0-4A359BB0A9E5}" type="slidenum">
              <a:rPr lang="en-US" sz="800" smtClean="0">
                <a:solidFill>
                  <a:schemeClr val="bg1"/>
                </a:solidFill>
                <a:cs typeface="Arial" panose="020B0604020202020204" pitchFamily="34" charset="0"/>
              </a:rPr>
              <a:t>‹#›</a:t>
            </a:fld>
            <a:endParaRPr lang="en-US" sz="800" dirty="0">
              <a:solidFill>
                <a:schemeClr val="bg1"/>
              </a:solidFill>
              <a:cs typeface="Arial" panose="020B0604020202020204" pitchFamily="34" charset="0"/>
            </a:endParaRPr>
          </a:p>
        </p:txBody>
      </p:sp>
      <p:sp>
        <p:nvSpPr>
          <p:cNvPr id="21" name="Chart Placeholder 18">
            <a:extLst>
              <a:ext uri="{FF2B5EF4-FFF2-40B4-BE49-F238E27FC236}">
                <a16:creationId xmlns:a16="http://schemas.microsoft.com/office/drawing/2014/main" id="{1B2F5493-6162-4AC0-BA43-8D7A7C0FA263}"/>
              </a:ext>
            </a:extLst>
          </p:cNvPr>
          <p:cNvSpPr>
            <a:spLocks noGrp="1"/>
          </p:cNvSpPr>
          <p:nvPr>
            <p:ph type="chart" sz="quarter" idx="46"/>
          </p:nvPr>
        </p:nvSpPr>
        <p:spPr>
          <a:xfrm>
            <a:off x="444692" y="3958859"/>
            <a:ext cx="4840287" cy="2456339"/>
          </a:xfrm>
          <a:prstGeom prst="rect">
            <a:avLst/>
          </a:prstGeom>
        </p:spPr>
        <p:txBody>
          <a:bodyPr anchor="ctr"/>
          <a:lstStyle>
            <a:lvl1pPr marL="0" indent="0" algn="ctr">
              <a:buNone/>
              <a:defRPr sz="2000"/>
            </a:lvl1pPr>
          </a:lstStyle>
          <a:p>
            <a:endParaRPr lang="pt-PT"/>
          </a:p>
        </p:txBody>
      </p:sp>
    </p:spTree>
    <p:extLst>
      <p:ext uri="{BB962C8B-B14F-4D97-AF65-F5344CB8AC3E}">
        <p14:creationId xmlns:p14="http://schemas.microsoft.com/office/powerpoint/2010/main" val="3038573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C1A94F9-DC7A-4538-8277-70A44CA10105}"/>
              </a:ext>
            </a:extLst>
          </p:cNvPr>
          <p:cNvSpPr>
            <a:spLocks noGrp="1"/>
          </p:cNvSpPr>
          <p:nvPr>
            <p:ph type="pic" sz="quarter" idx="10"/>
          </p:nvPr>
        </p:nvSpPr>
        <p:spPr>
          <a:xfrm>
            <a:off x="624115" y="1903413"/>
            <a:ext cx="1452563" cy="1671637"/>
          </a:xfrm>
          <a:prstGeom prst="rect">
            <a:avLst/>
          </a:prstGeom>
          <a:solidFill>
            <a:srgbClr val="D9D9D9"/>
          </a:solidFill>
        </p:spPr>
        <p:txBody>
          <a:bodyPr anchor="ctr"/>
          <a:lstStyle>
            <a:lvl1pPr algn="ctr">
              <a:defRPr/>
            </a:lvl1pPr>
          </a:lstStyle>
          <a:p>
            <a:endParaRPr lang="pt-PT"/>
          </a:p>
        </p:txBody>
      </p:sp>
      <p:sp>
        <p:nvSpPr>
          <p:cNvPr id="19" name="Picture Placeholder 17">
            <a:extLst>
              <a:ext uri="{FF2B5EF4-FFF2-40B4-BE49-F238E27FC236}">
                <a16:creationId xmlns:a16="http://schemas.microsoft.com/office/drawing/2014/main" id="{74E803A8-AB56-45EC-B2C1-515FBB73BB37}"/>
              </a:ext>
            </a:extLst>
          </p:cNvPr>
          <p:cNvSpPr>
            <a:spLocks noGrp="1"/>
          </p:cNvSpPr>
          <p:nvPr>
            <p:ph type="pic" sz="quarter" idx="11"/>
          </p:nvPr>
        </p:nvSpPr>
        <p:spPr>
          <a:xfrm>
            <a:off x="6455195" y="1903413"/>
            <a:ext cx="1452563" cy="1671637"/>
          </a:xfrm>
          <a:prstGeom prst="rect">
            <a:avLst/>
          </a:prstGeom>
          <a:solidFill>
            <a:srgbClr val="D9D9D9"/>
          </a:solidFill>
        </p:spPr>
        <p:txBody>
          <a:bodyPr anchor="ctr"/>
          <a:lstStyle>
            <a:lvl1pPr algn="ctr">
              <a:defRPr/>
            </a:lvl1pPr>
          </a:lstStyle>
          <a:p>
            <a:endParaRPr lang="pt-PT"/>
          </a:p>
        </p:txBody>
      </p:sp>
      <p:sp>
        <p:nvSpPr>
          <p:cNvPr id="20" name="Picture Placeholder 17">
            <a:extLst>
              <a:ext uri="{FF2B5EF4-FFF2-40B4-BE49-F238E27FC236}">
                <a16:creationId xmlns:a16="http://schemas.microsoft.com/office/drawing/2014/main" id="{9D1BE315-6BE9-4C05-9EDD-2BF1E943154E}"/>
              </a:ext>
            </a:extLst>
          </p:cNvPr>
          <p:cNvSpPr>
            <a:spLocks noGrp="1"/>
          </p:cNvSpPr>
          <p:nvPr>
            <p:ph type="pic" sz="quarter" idx="12"/>
          </p:nvPr>
        </p:nvSpPr>
        <p:spPr>
          <a:xfrm>
            <a:off x="624115" y="4379453"/>
            <a:ext cx="1452563" cy="1671637"/>
          </a:xfrm>
          <a:prstGeom prst="rect">
            <a:avLst/>
          </a:prstGeom>
          <a:solidFill>
            <a:srgbClr val="D9D9D9"/>
          </a:solidFill>
        </p:spPr>
        <p:txBody>
          <a:bodyPr anchor="ctr"/>
          <a:lstStyle>
            <a:lvl1pPr algn="ctr">
              <a:defRPr/>
            </a:lvl1pPr>
          </a:lstStyle>
          <a:p>
            <a:endParaRPr lang="pt-PT"/>
          </a:p>
        </p:txBody>
      </p:sp>
      <p:sp>
        <p:nvSpPr>
          <p:cNvPr id="21" name="Picture Placeholder 17">
            <a:extLst>
              <a:ext uri="{FF2B5EF4-FFF2-40B4-BE49-F238E27FC236}">
                <a16:creationId xmlns:a16="http://schemas.microsoft.com/office/drawing/2014/main" id="{1281E9B6-7C84-4FF5-B198-C8FC0C8924EE}"/>
              </a:ext>
            </a:extLst>
          </p:cNvPr>
          <p:cNvSpPr>
            <a:spLocks noGrp="1"/>
          </p:cNvSpPr>
          <p:nvPr>
            <p:ph type="pic" sz="quarter" idx="13"/>
          </p:nvPr>
        </p:nvSpPr>
        <p:spPr>
          <a:xfrm>
            <a:off x="6455195" y="4379453"/>
            <a:ext cx="1452563" cy="1671637"/>
          </a:xfrm>
          <a:prstGeom prst="rect">
            <a:avLst/>
          </a:prstGeom>
          <a:solidFill>
            <a:srgbClr val="D9D9D9"/>
          </a:solidFill>
        </p:spPr>
        <p:txBody>
          <a:bodyPr anchor="ctr"/>
          <a:lstStyle>
            <a:lvl1pPr algn="ctr">
              <a:defRPr/>
            </a:lvl1pPr>
          </a:lstStyle>
          <a:p>
            <a:endParaRPr lang="pt-PT"/>
          </a:p>
        </p:txBody>
      </p:sp>
      <p:sp>
        <p:nvSpPr>
          <p:cNvPr id="11"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4813"/>
            <a:ext cx="11016604" cy="863600"/>
          </a:xfrm>
          <a:prstGeom prst="rect">
            <a:avLst/>
          </a:prstGeom>
        </p:spPr>
        <p:txBody>
          <a:bodyPr vert="horz" lIns="0" tIns="0" rIns="0" bIns="0" rtlCol="0" anchor="t">
            <a:normAutofit/>
          </a:bodyPr>
          <a:lstStyle>
            <a:lvl1pPr>
              <a:defRPr lang="pt-PT" dirty="0"/>
            </a:lvl1pPr>
          </a:lstStyle>
          <a:p>
            <a:pPr lvl="0">
              <a:lnSpc>
                <a:spcPts val="3000"/>
              </a:lnSpc>
            </a:pPr>
            <a:r>
              <a:rPr lang="en-US" dirty="0"/>
              <a:t>Click to add title</a:t>
            </a:r>
            <a:endParaRPr lang="pt-PT" dirty="0"/>
          </a:p>
        </p:txBody>
      </p:sp>
      <p:sp>
        <p:nvSpPr>
          <p:cNvPr id="13" name="Retângulo 43">
            <a:extLst>
              <a:ext uri="{FF2B5EF4-FFF2-40B4-BE49-F238E27FC236}">
                <a16:creationId xmlns:a16="http://schemas.microsoft.com/office/drawing/2014/main" id="{25FC8637-25BD-4C09-AF25-56B4243DAB3D}"/>
              </a:ext>
            </a:extLst>
          </p:cNvPr>
          <p:cNvSpPr/>
          <p:nvPr userDrawn="1"/>
        </p:nvSpPr>
        <p:spPr>
          <a:xfrm>
            <a:off x="11784013" y="6555758"/>
            <a:ext cx="242375" cy="215444"/>
          </a:xfrm>
          <a:prstGeom prst="rect">
            <a:avLst/>
          </a:prstGeom>
        </p:spPr>
        <p:txBody>
          <a:bodyPr wrap="none">
            <a:spAutoFit/>
          </a:bodyPr>
          <a:lstStyle/>
          <a:p>
            <a:pPr algn="r"/>
            <a:fld id="{0502E5A9-B53C-401E-A0E0-4A359BB0A9E5}" type="slidenum">
              <a:rPr lang="en-US" sz="800" smtClean="0">
                <a:solidFill>
                  <a:prstClr val="black">
                    <a:lumMod val="50000"/>
                    <a:lumOff val="50000"/>
                  </a:prstClr>
                </a:solidFill>
                <a:cs typeface="Arial" panose="020B0604020202020204" pitchFamily="34" charset="0"/>
              </a:rPr>
              <a:t>‹#›</a:t>
            </a:fld>
            <a:endParaRPr lang="en-US" sz="800" dirty="0">
              <a:solidFill>
                <a:prstClr val="black">
                  <a:lumMod val="50000"/>
                  <a:lumOff val="50000"/>
                </a:prstClr>
              </a:solidFill>
              <a:cs typeface="Arial" panose="020B0604020202020204" pitchFamily="34" charset="0"/>
            </a:endParaRPr>
          </a:p>
        </p:txBody>
      </p:sp>
      <p:sp>
        <p:nvSpPr>
          <p:cNvPr id="17" name="Text Placeholder 7">
            <a:extLst>
              <a:ext uri="{FF2B5EF4-FFF2-40B4-BE49-F238E27FC236}">
                <a16:creationId xmlns:a16="http://schemas.microsoft.com/office/drawing/2014/main" id="{9228FC83-C11D-47F2-8BDE-B10D125E5E87}"/>
              </a:ext>
            </a:extLst>
          </p:cNvPr>
          <p:cNvSpPr>
            <a:spLocks noGrp="1"/>
          </p:cNvSpPr>
          <p:nvPr>
            <p:ph type="body" sz="quarter" idx="32" hasCustomPrompt="1"/>
          </p:nvPr>
        </p:nvSpPr>
        <p:spPr>
          <a:xfrm>
            <a:off x="2207568" y="1903413"/>
            <a:ext cx="3743970" cy="1671637"/>
          </a:xfrm>
          <a:prstGeom prst="rect">
            <a:avLst/>
          </a:prstGeom>
        </p:spPr>
        <p:txBody>
          <a:bodyPr>
            <a:noAutofit/>
          </a:bodyPr>
          <a:lstStyle>
            <a:lvl1pPr>
              <a:lnSpc>
                <a:spcPts val="1600"/>
              </a:lnSpc>
              <a:defRPr sz="1400">
                <a:solidFill>
                  <a:schemeClr val="tx1"/>
                </a:solidFill>
              </a:defRPr>
            </a:lvl1pPr>
            <a:lvl2pPr marL="173038" indent="-168275">
              <a:lnSpc>
                <a:spcPts val="1400"/>
              </a:lnSpc>
              <a:buClr>
                <a:schemeClr val="accent1"/>
              </a:buClr>
              <a:defRPr sz="1200">
                <a:solidFill>
                  <a:schemeClr val="tx1"/>
                </a:solidFill>
              </a:defRPr>
            </a:lvl2pPr>
            <a:lvl3pPr marL="347663" indent="-174625">
              <a:lnSpc>
                <a:spcPts val="1400"/>
              </a:lnSpc>
              <a:buClr>
                <a:schemeClr val="accent1"/>
              </a:buClr>
              <a:defRPr sz="1200">
                <a:solidFill>
                  <a:schemeClr val="tx1"/>
                </a:solidFill>
              </a:defRPr>
            </a:lvl3pPr>
            <a:lvl4pPr marL="509588" indent="-161925">
              <a:lnSpc>
                <a:spcPts val="1200"/>
              </a:lnSpc>
              <a:buClr>
                <a:schemeClr val="accent1"/>
              </a:buClr>
              <a:defRPr sz="1100">
                <a:solidFill>
                  <a:schemeClr val="tx1"/>
                </a:solidFill>
              </a:defRPr>
            </a:lvl4pPr>
            <a:lvl5pPr>
              <a:lnSpc>
                <a:spcPct val="100000"/>
              </a:lnSpc>
              <a:defRPr sz="1200">
                <a:solidFill>
                  <a:schemeClr val="tx1"/>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p:txBody>
      </p:sp>
      <p:sp>
        <p:nvSpPr>
          <p:cNvPr id="24" name="Text Placeholder 7">
            <a:extLst>
              <a:ext uri="{FF2B5EF4-FFF2-40B4-BE49-F238E27FC236}">
                <a16:creationId xmlns:a16="http://schemas.microsoft.com/office/drawing/2014/main" id="{9228FC83-C11D-47F2-8BDE-B10D125E5E87}"/>
              </a:ext>
            </a:extLst>
          </p:cNvPr>
          <p:cNvSpPr>
            <a:spLocks noGrp="1"/>
          </p:cNvSpPr>
          <p:nvPr>
            <p:ph type="body" sz="quarter" idx="33" hasCustomPrompt="1"/>
          </p:nvPr>
        </p:nvSpPr>
        <p:spPr>
          <a:xfrm>
            <a:off x="8040043" y="1903413"/>
            <a:ext cx="3743970" cy="1671637"/>
          </a:xfrm>
          <a:prstGeom prst="rect">
            <a:avLst/>
          </a:prstGeom>
        </p:spPr>
        <p:txBody>
          <a:bodyPr>
            <a:noAutofit/>
          </a:bodyPr>
          <a:lstStyle>
            <a:lvl1pPr>
              <a:lnSpc>
                <a:spcPts val="1600"/>
              </a:lnSpc>
              <a:defRPr sz="1400">
                <a:solidFill>
                  <a:schemeClr val="tx1"/>
                </a:solidFill>
              </a:defRPr>
            </a:lvl1pPr>
            <a:lvl2pPr marL="173038" indent="-168275">
              <a:lnSpc>
                <a:spcPts val="1400"/>
              </a:lnSpc>
              <a:buClr>
                <a:schemeClr val="accent1"/>
              </a:buClr>
              <a:defRPr sz="1200">
                <a:solidFill>
                  <a:schemeClr val="tx1"/>
                </a:solidFill>
              </a:defRPr>
            </a:lvl2pPr>
            <a:lvl3pPr marL="347663" indent="-174625">
              <a:lnSpc>
                <a:spcPts val="1400"/>
              </a:lnSpc>
              <a:buClr>
                <a:schemeClr val="accent1"/>
              </a:buClr>
              <a:defRPr sz="1200">
                <a:solidFill>
                  <a:schemeClr val="tx1"/>
                </a:solidFill>
              </a:defRPr>
            </a:lvl3pPr>
            <a:lvl4pPr marL="509588" indent="-161925">
              <a:lnSpc>
                <a:spcPts val="1200"/>
              </a:lnSpc>
              <a:buClr>
                <a:schemeClr val="accent1"/>
              </a:buClr>
              <a:defRPr sz="1100">
                <a:solidFill>
                  <a:schemeClr val="tx1"/>
                </a:solidFill>
              </a:defRPr>
            </a:lvl4pPr>
            <a:lvl5pPr>
              <a:lnSpc>
                <a:spcPct val="100000"/>
              </a:lnSpc>
              <a:defRPr sz="1200">
                <a:solidFill>
                  <a:schemeClr val="tx1"/>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p:txBody>
      </p:sp>
      <p:sp>
        <p:nvSpPr>
          <p:cNvPr id="27" name="Text Placeholder 7">
            <a:extLst>
              <a:ext uri="{FF2B5EF4-FFF2-40B4-BE49-F238E27FC236}">
                <a16:creationId xmlns:a16="http://schemas.microsoft.com/office/drawing/2014/main" id="{9228FC83-C11D-47F2-8BDE-B10D125E5E87}"/>
              </a:ext>
            </a:extLst>
          </p:cNvPr>
          <p:cNvSpPr>
            <a:spLocks noGrp="1"/>
          </p:cNvSpPr>
          <p:nvPr>
            <p:ph type="body" sz="quarter" idx="34" hasCustomPrompt="1"/>
          </p:nvPr>
        </p:nvSpPr>
        <p:spPr>
          <a:xfrm>
            <a:off x="2207568" y="4379453"/>
            <a:ext cx="3743970" cy="1671637"/>
          </a:xfrm>
          <a:prstGeom prst="rect">
            <a:avLst/>
          </a:prstGeom>
        </p:spPr>
        <p:txBody>
          <a:bodyPr>
            <a:noAutofit/>
          </a:bodyPr>
          <a:lstStyle>
            <a:lvl1pPr>
              <a:lnSpc>
                <a:spcPts val="1600"/>
              </a:lnSpc>
              <a:defRPr sz="1400">
                <a:solidFill>
                  <a:schemeClr val="tx1"/>
                </a:solidFill>
              </a:defRPr>
            </a:lvl1pPr>
            <a:lvl2pPr marL="173038" indent="-168275">
              <a:lnSpc>
                <a:spcPts val="1400"/>
              </a:lnSpc>
              <a:buClr>
                <a:schemeClr val="accent1"/>
              </a:buClr>
              <a:defRPr sz="1200">
                <a:solidFill>
                  <a:schemeClr val="tx1"/>
                </a:solidFill>
              </a:defRPr>
            </a:lvl2pPr>
            <a:lvl3pPr marL="347663" indent="-174625">
              <a:lnSpc>
                <a:spcPts val="1400"/>
              </a:lnSpc>
              <a:buClr>
                <a:schemeClr val="accent1"/>
              </a:buClr>
              <a:defRPr sz="1200">
                <a:solidFill>
                  <a:schemeClr val="tx1"/>
                </a:solidFill>
              </a:defRPr>
            </a:lvl3pPr>
            <a:lvl4pPr marL="509588" indent="-161925">
              <a:lnSpc>
                <a:spcPts val="1200"/>
              </a:lnSpc>
              <a:buClr>
                <a:schemeClr val="accent1"/>
              </a:buClr>
              <a:defRPr sz="1100">
                <a:solidFill>
                  <a:schemeClr val="tx1"/>
                </a:solidFill>
              </a:defRPr>
            </a:lvl4pPr>
            <a:lvl5pPr>
              <a:lnSpc>
                <a:spcPct val="100000"/>
              </a:lnSpc>
              <a:defRPr sz="1200">
                <a:solidFill>
                  <a:schemeClr val="tx1"/>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p:txBody>
      </p:sp>
      <p:sp>
        <p:nvSpPr>
          <p:cNvPr id="28" name="Text Placeholder 7">
            <a:extLst>
              <a:ext uri="{FF2B5EF4-FFF2-40B4-BE49-F238E27FC236}">
                <a16:creationId xmlns:a16="http://schemas.microsoft.com/office/drawing/2014/main" id="{9228FC83-C11D-47F2-8BDE-B10D125E5E87}"/>
              </a:ext>
            </a:extLst>
          </p:cNvPr>
          <p:cNvSpPr>
            <a:spLocks noGrp="1"/>
          </p:cNvSpPr>
          <p:nvPr>
            <p:ph type="body" sz="quarter" idx="35" hasCustomPrompt="1"/>
          </p:nvPr>
        </p:nvSpPr>
        <p:spPr>
          <a:xfrm>
            <a:off x="8040043" y="4379453"/>
            <a:ext cx="3743970" cy="1671637"/>
          </a:xfrm>
          <a:prstGeom prst="rect">
            <a:avLst/>
          </a:prstGeom>
        </p:spPr>
        <p:txBody>
          <a:bodyPr>
            <a:noAutofit/>
          </a:bodyPr>
          <a:lstStyle>
            <a:lvl1pPr>
              <a:lnSpc>
                <a:spcPts val="1600"/>
              </a:lnSpc>
              <a:defRPr sz="1400">
                <a:solidFill>
                  <a:schemeClr val="tx1"/>
                </a:solidFill>
              </a:defRPr>
            </a:lvl1pPr>
            <a:lvl2pPr marL="173038" indent="-168275">
              <a:lnSpc>
                <a:spcPts val="1400"/>
              </a:lnSpc>
              <a:buClr>
                <a:schemeClr val="accent1"/>
              </a:buClr>
              <a:defRPr sz="1200">
                <a:solidFill>
                  <a:schemeClr val="tx1"/>
                </a:solidFill>
              </a:defRPr>
            </a:lvl2pPr>
            <a:lvl3pPr marL="347663" indent="-174625">
              <a:lnSpc>
                <a:spcPts val="1400"/>
              </a:lnSpc>
              <a:buClr>
                <a:schemeClr val="accent1"/>
              </a:buClr>
              <a:defRPr sz="1200">
                <a:solidFill>
                  <a:schemeClr val="tx1"/>
                </a:solidFill>
              </a:defRPr>
            </a:lvl3pPr>
            <a:lvl4pPr marL="509588" indent="-161925">
              <a:lnSpc>
                <a:spcPts val="1200"/>
              </a:lnSpc>
              <a:buClr>
                <a:schemeClr val="accent1"/>
              </a:buClr>
              <a:defRPr sz="1100">
                <a:solidFill>
                  <a:schemeClr val="tx1"/>
                </a:solidFill>
              </a:defRPr>
            </a:lvl4pPr>
            <a:lvl5pPr>
              <a:lnSpc>
                <a:spcPct val="100000"/>
              </a:lnSpc>
              <a:defRPr sz="1200">
                <a:solidFill>
                  <a:schemeClr val="tx1"/>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97397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0911D-1844-46F7-A671-45A0D0E61EE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FD85F2-362C-4A1E-930C-EE1CD7B589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54218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1">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862" y="411481"/>
            <a:ext cx="1577338" cy="820447"/>
          </a:xfrm>
          <a:prstGeom prst="rect">
            <a:avLst/>
          </a:prstGeom>
        </p:spPr>
      </p:pic>
      <p:sp>
        <p:nvSpPr>
          <p:cNvPr id="1415" name="Freeform 15"/>
          <p:cNvSpPr>
            <a:spLocks/>
          </p:cNvSpPr>
          <p:nvPr userDrawn="1"/>
        </p:nvSpPr>
        <p:spPr bwMode="auto">
          <a:xfrm>
            <a:off x="6637408" y="0"/>
            <a:ext cx="5554592" cy="6471083"/>
          </a:xfrm>
          <a:custGeom>
            <a:avLst/>
            <a:gdLst>
              <a:gd name="T0" fmla="*/ 0 w 885"/>
              <a:gd name="T1" fmla="*/ 0 h 1032"/>
              <a:gd name="T2" fmla="*/ 0 w 885"/>
              <a:gd name="T3" fmla="*/ 844 h 1032"/>
              <a:gd name="T4" fmla="*/ 850 w 885"/>
              <a:gd name="T5" fmla="*/ 1026 h 1032"/>
              <a:gd name="T6" fmla="*/ 885 w 885"/>
              <a:gd name="T7" fmla="*/ 1032 h 1032"/>
              <a:gd name="T8" fmla="*/ 885 w 885"/>
              <a:gd name="T9" fmla="*/ 0 h 1032"/>
              <a:gd name="T10" fmla="*/ 0 w 885"/>
              <a:gd name="T11" fmla="*/ 0 h 1032"/>
            </a:gdLst>
            <a:ahLst/>
            <a:cxnLst>
              <a:cxn ang="0">
                <a:pos x="T0" y="T1"/>
              </a:cxn>
              <a:cxn ang="0">
                <a:pos x="T2" y="T3"/>
              </a:cxn>
              <a:cxn ang="0">
                <a:pos x="T4" y="T5"/>
              </a:cxn>
              <a:cxn ang="0">
                <a:pos x="T6" y="T7"/>
              </a:cxn>
              <a:cxn ang="0">
                <a:pos x="T8" y="T9"/>
              </a:cxn>
              <a:cxn ang="0">
                <a:pos x="T10" y="T11"/>
              </a:cxn>
            </a:cxnLst>
            <a:rect l="0" t="0" r="r" b="b"/>
            <a:pathLst>
              <a:path w="885" h="1032">
                <a:moveTo>
                  <a:pt x="0" y="0"/>
                </a:moveTo>
                <a:cubicBezTo>
                  <a:pt x="0" y="844"/>
                  <a:pt x="0" y="844"/>
                  <a:pt x="0" y="844"/>
                </a:cubicBezTo>
                <a:cubicBezTo>
                  <a:pt x="233" y="908"/>
                  <a:pt x="516" y="969"/>
                  <a:pt x="850" y="1026"/>
                </a:cubicBezTo>
                <a:cubicBezTo>
                  <a:pt x="861" y="1028"/>
                  <a:pt x="873" y="1030"/>
                  <a:pt x="885" y="1032"/>
                </a:cubicBezTo>
                <a:cubicBezTo>
                  <a:pt x="885" y="0"/>
                  <a:pt x="885" y="0"/>
                  <a:pt x="885" y="0"/>
                </a:cubicBezTo>
                <a:cubicBezTo>
                  <a:pt x="0" y="0"/>
                  <a:pt x="0" y="0"/>
                  <a:pt x="0"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1590" name="Picture 158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56547" y="244132"/>
            <a:ext cx="5712493" cy="7067728"/>
          </a:xfrm>
          <a:prstGeom prst="rect">
            <a:avLst/>
          </a:prstGeom>
        </p:spPr>
      </p:pic>
      <p:sp>
        <p:nvSpPr>
          <p:cNvPr id="11" name="Title 1"/>
          <p:cNvSpPr>
            <a:spLocks noGrp="1"/>
          </p:cNvSpPr>
          <p:nvPr>
            <p:ph type="ctrTitle" hasCustomPrompt="1"/>
          </p:nvPr>
        </p:nvSpPr>
        <p:spPr>
          <a:xfrm>
            <a:off x="407988" y="2408560"/>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ts val="3000"/>
              </a:lnSpc>
              <a:defRPr lang="en-US" sz="2600" b="0" dirty="0">
                <a:solidFill>
                  <a:schemeClr val="accent3"/>
                </a:solidFill>
              </a:defRPr>
            </a:lvl1pPr>
          </a:lstStyle>
          <a:p>
            <a:pPr marL="0" lvl="0"/>
            <a:r>
              <a:rPr lang="en-US" dirty="0"/>
              <a:t>Title of Presentation</a:t>
            </a:r>
          </a:p>
        </p:txBody>
      </p:sp>
      <p:sp>
        <p:nvSpPr>
          <p:cNvPr id="12" name="Subtitle 2"/>
          <p:cNvSpPr>
            <a:spLocks noGrp="1"/>
          </p:cNvSpPr>
          <p:nvPr>
            <p:ph type="subTitle" idx="1" hasCustomPrompt="1"/>
          </p:nvPr>
        </p:nvSpPr>
        <p:spPr>
          <a:xfrm>
            <a:off x="407988" y="3322959"/>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accent3"/>
                </a:solidFill>
              </a:defRPr>
            </a:lvl1pPr>
          </a:lstStyle>
          <a:p>
            <a:pPr marL="0" lvl="0"/>
            <a:r>
              <a:rPr lang="en-US" dirty="0"/>
              <a:t>Subtitle</a:t>
            </a:r>
          </a:p>
        </p:txBody>
      </p:sp>
    </p:spTree>
    <p:extLst>
      <p:ext uri="{BB962C8B-B14F-4D97-AF65-F5344CB8AC3E}">
        <p14:creationId xmlns:p14="http://schemas.microsoft.com/office/powerpoint/2010/main" val="3457922552"/>
      </p:ext>
    </p:extLst>
  </p:cSld>
  <p:clrMapOvr>
    <a:masterClrMapping/>
  </p:clrMapOvr>
  <p:extLst>
    <p:ext uri="{DCECCB84-F9BA-43D5-87BE-67443E8EF086}">
      <p15:sldGuideLst xmlns:p15="http://schemas.microsoft.com/office/powerpoint/2012/main">
        <p15:guide id="1" pos="721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2">
    <p:bg>
      <p:bgPr>
        <a:solidFill>
          <a:schemeClr val="bg1"/>
        </a:solidFill>
        <a:effectLst/>
      </p:bgPr>
    </p:bg>
    <p:spTree>
      <p:nvGrpSpPr>
        <p:cNvPr id="1" name=""/>
        <p:cNvGrpSpPr/>
        <p:nvPr/>
      </p:nvGrpSpPr>
      <p:grpSpPr>
        <a:xfrm>
          <a:off x="0" y="0"/>
          <a:ext cx="0" cy="0"/>
          <a:chOff x="0" y="0"/>
          <a:chExt cx="0" cy="0"/>
        </a:xfrm>
      </p:grpSpPr>
      <p:sp>
        <p:nvSpPr>
          <p:cNvPr id="13" name="Freeform 12"/>
          <p:cNvSpPr/>
          <p:nvPr userDrawn="1"/>
        </p:nvSpPr>
        <p:spPr>
          <a:xfrm>
            <a:off x="0" y="0"/>
            <a:ext cx="6759210" cy="4518977"/>
          </a:xfrm>
          <a:custGeom>
            <a:avLst/>
            <a:gdLst>
              <a:gd name="connsiteX0" fmla="*/ 0 w 6759210"/>
              <a:gd name="connsiteY0" fmla="*/ 0 h 4518977"/>
              <a:gd name="connsiteX1" fmla="*/ 6759210 w 6759210"/>
              <a:gd name="connsiteY1" fmla="*/ 0 h 4518977"/>
              <a:gd name="connsiteX2" fmla="*/ 6756415 w 6759210"/>
              <a:gd name="connsiteY2" fmla="*/ 16666 h 4518977"/>
              <a:gd name="connsiteX3" fmla="*/ 6372387 w 6759210"/>
              <a:gd name="connsiteY3" fmla="*/ 2306550 h 4518977"/>
              <a:gd name="connsiteX4" fmla="*/ 3762973 w 6759210"/>
              <a:gd name="connsiteY4" fmla="*/ 4518977 h 4518977"/>
              <a:gd name="connsiteX5" fmla="*/ 339369 w 6759210"/>
              <a:gd name="connsiteY5" fmla="*/ 4518977 h 4518977"/>
              <a:gd name="connsiteX6" fmla="*/ 0 w 6759210"/>
              <a:gd name="connsiteY6" fmla="*/ 4518977 h 4518977"/>
              <a:gd name="connsiteX7" fmla="*/ 0 w 6759210"/>
              <a:gd name="connsiteY7" fmla="*/ 0 h 451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59210" h="4518977">
                <a:moveTo>
                  <a:pt x="0" y="0"/>
                </a:moveTo>
                <a:lnTo>
                  <a:pt x="6759210" y="0"/>
                </a:lnTo>
                <a:lnTo>
                  <a:pt x="6756415" y="16666"/>
                </a:lnTo>
                <a:cubicBezTo>
                  <a:pt x="6686854" y="431442"/>
                  <a:pt x="6569700" y="1130011"/>
                  <a:pt x="6372387" y="2306550"/>
                </a:cubicBezTo>
                <a:cubicBezTo>
                  <a:pt x="6162872" y="3588428"/>
                  <a:pt x="5058156" y="4518977"/>
                  <a:pt x="3762973" y="4518977"/>
                </a:cubicBezTo>
                <a:cubicBezTo>
                  <a:pt x="3762973" y="4518977"/>
                  <a:pt x="3762973" y="4518977"/>
                  <a:pt x="339369" y="4518977"/>
                </a:cubicBezTo>
                <a:lnTo>
                  <a:pt x="0" y="4518977"/>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Title 1"/>
          <p:cNvSpPr>
            <a:spLocks noGrp="1"/>
          </p:cNvSpPr>
          <p:nvPr>
            <p:ph type="ctrTitle" hasCustomPrompt="1"/>
          </p:nvPr>
        </p:nvSpPr>
        <p:spPr>
          <a:xfrm>
            <a:off x="407988" y="1443741"/>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ts val="3000"/>
              </a:lnSpc>
              <a:defRPr lang="en-US" sz="2600" b="0" dirty="0">
                <a:solidFill>
                  <a:schemeClr val="bg1"/>
                </a:solidFill>
              </a:defRPr>
            </a:lvl1pPr>
          </a:lstStyle>
          <a:p>
            <a:pPr marL="0" lvl="0"/>
            <a:r>
              <a:rPr lang="en-US" dirty="0"/>
              <a:t>Title of Presentation</a:t>
            </a:r>
          </a:p>
        </p:txBody>
      </p:sp>
      <p:sp>
        <p:nvSpPr>
          <p:cNvPr id="17" name="Subtitle 2"/>
          <p:cNvSpPr>
            <a:spLocks noGrp="1"/>
          </p:cNvSpPr>
          <p:nvPr>
            <p:ph type="subTitle" idx="1" hasCustomPrompt="1"/>
          </p:nvPr>
        </p:nvSpPr>
        <p:spPr>
          <a:xfrm>
            <a:off x="407988" y="2358140"/>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bg1"/>
                </a:solidFill>
              </a:defRPr>
            </a:lvl1pPr>
          </a:lstStyle>
          <a:p>
            <a:pPr marL="0" lvl="0"/>
            <a:r>
              <a:rPr lang="en-US" dirty="0"/>
              <a:t>Subtitle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862" y="5700875"/>
            <a:ext cx="1577338" cy="820447"/>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131838" y="777924"/>
            <a:ext cx="5321672" cy="5770487"/>
          </a:xfrm>
          <a:prstGeom prst="rect">
            <a:avLst/>
          </a:prstGeom>
        </p:spPr>
      </p:pic>
    </p:spTree>
    <p:extLst>
      <p:ext uri="{BB962C8B-B14F-4D97-AF65-F5344CB8AC3E}">
        <p14:creationId xmlns:p14="http://schemas.microsoft.com/office/powerpoint/2010/main" val="3331597243"/>
      </p:ext>
    </p:extLst>
  </p:cSld>
  <p:clrMapOvr>
    <a:masterClrMapping/>
  </p:clrMapOvr>
  <p:extLst>
    <p:ext uri="{DCECCB84-F9BA-43D5-87BE-67443E8EF086}">
      <p15:sldGuideLst xmlns:p15="http://schemas.microsoft.com/office/powerpoint/2012/main">
        <p15:guide id="1" pos="721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3">
    <p:bg>
      <p:bgPr>
        <a:solidFill>
          <a:schemeClr val="bg1"/>
        </a:solidFill>
        <a:effectLst/>
      </p:bgPr>
    </p:bg>
    <p:spTree>
      <p:nvGrpSpPr>
        <p:cNvPr id="1" name=""/>
        <p:cNvGrpSpPr/>
        <p:nvPr/>
      </p:nvGrpSpPr>
      <p:grpSpPr>
        <a:xfrm>
          <a:off x="0" y="0"/>
          <a:ext cx="0" cy="0"/>
          <a:chOff x="0" y="0"/>
          <a:chExt cx="0" cy="0"/>
        </a:xfrm>
      </p:grpSpPr>
      <p:sp>
        <p:nvSpPr>
          <p:cNvPr id="8" name="Freeform 7"/>
          <p:cNvSpPr/>
          <p:nvPr userDrawn="1"/>
        </p:nvSpPr>
        <p:spPr>
          <a:xfrm>
            <a:off x="6553200" y="1"/>
            <a:ext cx="5638800" cy="5355237"/>
          </a:xfrm>
          <a:custGeom>
            <a:avLst/>
            <a:gdLst>
              <a:gd name="connsiteX0" fmla="*/ 0 w 5638800"/>
              <a:gd name="connsiteY0" fmla="*/ 0 h 5355237"/>
              <a:gd name="connsiteX1" fmla="*/ 5638800 w 5638800"/>
              <a:gd name="connsiteY1" fmla="*/ 0 h 5355237"/>
              <a:gd name="connsiteX2" fmla="*/ 5638800 w 5638800"/>
              <a:gd name="connsiteY2" fmla="*/ 262266 h 5355237"/>
              <a:gd name="connsiteX3" fmla="*/ 5638800 w 5638800"/>
              <a:gd name="connsiteY3" fmla="*/ 4904579 h 5355237"/>
              <a:gd name="connsiteX4" fmla="*/ 0 w 5638800"/>
              <a:gd name="connsiteY4" fmla="*/ 3724580 h 5355237"/>
              <a:gd name="connsiteX5" fmla="*/ 0 w 5638800"/>
              <a:gd name="connsiteY5" fmla="*/ 298668 h 5355237"/>
              <a:gd name="connsiteX6" fmla="*/ 0 w 5638800"/>
              <a:gd name="connsiteY6" fmla="*/ 0 h 535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8800" h="5355237">
                <a:moveTo>
                  <a:pt x="0" y="0"/>
                </a:moveTo>
                <a:lnTo>
                  <a:pt x="5638800" y="0"/>
                </a:lnTo>
                <a:lnTo>
                  <a:pt x="5638800" y="262266"/>
                </a:lnTo>
                <a:cubicBezTo>
                  <a:pt x="5638800" y="4904579"/>
                  <a:pt x="5638800" y="4904579"/>
                  <a:pt x="5638800" y="4904579"/>
                </a:cubicBezTo>
                <a:cubicBezTo>
                  <a:pt x="4971047" y="5074669"/>
                  <a:pt x="0" y="6329082"/>
                  <a:pt x="0" y="3724580"/>
                </a:cubicBezTo>
                <a:cubicBezTo>
                  <a:pt x="0" y="2292104"/>
                  <a:pt x="0" y="1172982"/>
                  <a:pt x="0" y="298668"/>
                </a:cubicBez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a:spLocks noGrp="1"/>
          </p:cNvSpPr>
          <p:nvPr>
            <p:ph type="ctrTitle" hasCustomPrompt="1"/>
          </p:nvPr>
        </p:nvSpPr>
        <p:spPr>
          <a:xfrm>
            <a:off x="6792932" y="838201"/>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gn="r">
              <a:lnSpc>
                <a:spcPts val="3000"/>
              </a:lnSpc>
              <a:defRPr lang="en-US" sz="2600" b="0" dirty="0">
                <a:solidFill>
                  <a:schemeClr val="bg1"/>
                </a:solidFill>
              </a:defRPr>
            </a:lvl1pPr>
          </a:lstStyle>
          <a:p>
            <a:pPr marL="0" lvl="0"/>
            <a:r>
              <a:rPr lang="en-US" dirty="0"/>
              <a:t>Title of Presentation</a:t>
            </a:r>
          </a:p>
        </p:txBody>
      </p:sp>
      <p:sp>
        <p:nvSpPr>
          <p:cNvPr id="17" name="Subtitle 2"/>
          <p:cNvSpPr>
            <a:spLocks noGrp="1"/>
          </p:cNvSpPr>
          <p:nvPr>
            <p:ph type="subTitle" idx="1" hasCustomPrompt="1"/>
          </p:nvPr>
        </p:nvSpPr>
        <p:spPr>
          <a:xfrm>
            <a:off x="6792932" y="1752600"/>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r"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bg1"/>
                </a:solidFill>
              </a:defRPr>
            </a:lvl1pPr>
          </a:lstStyle>
          <a:p>
            <a:pPr marL="0" lvl="0"/>
            <a:r>
              <a:rPr lang="en-US" dirty="0"/>
              <a:t>Subtitle</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82751" y="1337969"/>
            <a:ext cx="5777031" cy="5187667"/>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3862" y="411481"/>
            <a:ext cx="1577338" cy="820447"/>
          </a:xfrm>
          <a:prstGeom prst="rect">
            <a:avLst/>
          </a:prstGeom>
        </p:spPr>
      </p:pic>
    </p:spTree>
    <p:extLst>
      <p:ext uri="{BB962C8B-B14F-4D97-AF65-F5344CB8AC3E}">
        <p14:creationId xmlns:p14="http://schemas.microsoft.com/office/powerpoint/2010/main" val="2922813656"/>
      </p:ext>
    </p:extLst>
  </p:cSld>
  <p:clrMapOvr>
    <a:masterClrMapping/>
  </p:clrMapOvr>
  <p:extLst>
    <p:ext uri="{DCECCB84-F9BA-43D5-87BE-67443E8EF086}">
      <p15:sldGuideLst xmlns:p15="http://schemas.microsoft.com/office/powerpoint/2012/main">
        <p15:guide id="1" pos="721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7CE2609-37DA-4C4C-BF45-E56CE85AA41D}"/>
              </a:ext>
            </a:extLst>
          </p:cNvPr>
          <p:cNvSpPr>
            <a:spLocks noGrp="1"/>
          </p:cNvSpPr>
          <p:nvPr>
            <p:ph type="body" sz="quarter" idx="10" hasCustomPrompt="1"/>
          </p:nvPr>
        </p:nvSpPr>
        <p:spPr>
          <a:xfrm>
            <a:off x="407987" y="2010606"/>
            <a:ext cx="5543551" cy="4442581"/>
          </a:xfrm>
          <a:prstGeom prst="rect">
            <a:avLst/>
          </a:prstGeom>
        </p:spPr>
        <p:txBody>
          <a:bodyPr>
            <a:noAutofit/>
          </a:bodyPr>
          <a:lstStyle>
            <a:lvl1pPr>
              <a:lnSpc>
                <a:spcPct val="100000"/>
              </a:lnSpc>
              <a:defRPr sz="1400">
                <a:solidFill>
                  <a:schemeClr val="tx1"/>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long text</a:t>
            </a:r>
          </a:p>
        </p:txBody>
      </p:sp>
      <p:sp>
        <p:nvSpPr>
          <p:cNvPr id="11" name="Text Placeholder 7">
            <a:extLst>
              <a:ext uri="{FF2B5EF4-FFF2-40B4-BE49-F238E27FC236}">
                <a16:creationId xmlns:a16="http://schemas.microsoft.com/office/drawing/2014/main" id="{4F279807-494A-45DD-A5C6-24F625316B92}"/>
              </a:ext>
            </a:extLst>
          </p:cNvPr>
          <p:cNvSpPr>
            <a:spLocks noGrp="1"/>
          </p:cNvSpPr>
          <p:nvPr>
            <p:ph type="body" sz="quarter" idx="11" hasCustomPrompt="1"/>
          </p:nvPr>
        </p:nvSpPr>
        <p:spPr>
          <a:xfrm>
            <a:off x="6240465" y="2010606"/>
            <a:ext cx="5516444" cy="4441372"/>
          </a:xfrm>
          <a:prstGeom prst="rect">
            <a:avLst/>
          </a:prstGeom>
        </p:spPr>
        <p:txBody>
          <a:bodyPr>
            <a:noAutofit/>
          </a:bodyPr>
          <a:lstStyle>
            <a:lvl1pPr>
              <a:lnSpc>
                <a:spcPct val="100000"/>
              </a:lnSpc>
              <a:defRPr sz="1400">
                <a:solidFill>
                  <a:schemeClr val="tx1"/>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long text</a:t>
            </a:r>
          </a:p>
        </p:txBody>
      </p:sp>
      <p:sp>
        <p:nvSpPr>
          <p:cNvPr id="13"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407987" y="1420990"/>
            <a:ext cx="5543551" cy="438494"/>
          </a:xfrm>
          <a:prstGeom prst="rect">
            <a:avLst/>
          </a:prstGeom>
        </p:spPr>
        <p:txBody>
          <a:bodyPr>
            <a:noAutofit/>
          </a:bodyPr>
          <a:lstStyle>
            <a:lvl1pPr>
              <a:lnSpc>
                <a:spcPts val="2200"/>
              </a:lnSpc>
              <a:defRPr sz="1800" b="0">
                <a:solidFill>
                  <a:srgbClr val="12ABDB"/>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sp>
        <p:nvSpPr>
          <p:cNvPr id="14" name="Text Placeholder 7">
            <a:extLst>
              <a:ext uri="{FF2B5EF4-FFF2-40B4-BE49-F238E27FC236}">
                <a16:creationId xmlns:a16="http://schemas.microsoft.com/office/drawing/2014/main" id="{47BDC0DA-1585-454D-9E74-41D2AFC0FEE5}"/>
              </a:ext>
            </a:extLst>
          </p:cNvPr>
          <p:cNvSpPr>
            <a:spLocks noGrp="1"/>
          </p:cNvSpPr>
          <p:nvPr>
            <p:ph type="body" sz="quarter" idx="13" hasCustomPrompt="1"/>
          </p:nvPr>
        </p:nvSpPr>
        <p:spPr>
          <a:xfrm>
            <a:off x="6240465" y="1420990"/>
            <a:ext cx="5516444" cy="438494"/>
          </a:xfrm>
          <a:prstGeom prst="rect">
            <a:avLst/>
          </a:prstGeom>
        </p:spPr>
        <p:txBody>
          <a:bodyPr>
            <a:noAutofit/>
          </a:bodyPr>
          <a:lstStyle>
            <a:lvl1pPr>
              <a:lnSpc>
                <a:spcPts val="2200"/>
              </a:lnSpc>
              <a:defRPr sz="1800" b="0">
                <a:solidFill>
                  <a:srgbClr val="12ABDB"/>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sp>
        <p:nvSpPr>
          <p:cNvPr id="9" name="Title Placeholder 1">
            <a:extLst>
              <a:ext uri="{FF2B5EF4-FFF2-40B4-BE49-F238E27FC236}">
                <a16:creationId xmlns:a16="http://schemas.microsoft.com/office/drawing/2014/main" id="{6733E381-C11A-4F10-88ED-DDEA4B9167E2}"/>
              </a:ext>
            </a:extLst>
          </p:cNvPr>
          <p:cNvSpPr>
            <a:spLocks noGrp="1"/>
          </p:cNvSpPr>
          <p:nvPr>
            <p:ph type="title" hasCustomPrompt="1"/>
          </p:nvPr>
        </p:nvSpPr>
        <p:spPr>
          <a:xfrm>
            <a:off x="407988" y="404813"/>
            <a:ext cx="10944596" cy="865054"/>
          </a:xfrm>
          <a:prstGeom prst="rect">
            <a:avLst/>
          </a:prstGeom>
        </p:spPr>
        <p:txBody>
          <a:bodyPr vert="horz" lIns="0" tIns="0" rIns="0" bIns="0" rtlCol="0" anchor="t">
            <a:normAutofit/>
          </a:bodyPr>
          <a:lstStyle>
            <a:lvl1pPr>
              <a:defRPr lang="pt-PT" dirty="0">
                <a:solidFill>
                  <a:schemeClr val="tx2"/>
                </a:solidFill>
              </a:defRPr>
            </a:lvl1pPr>
          </a:lstStyle>
          <a:p>
            <a:pPr lvl="0">
              <a:lnSpc>
                <a:spcPts val="3000"/>
              </a:lnSpc>
            </a:pPr>
            <a:r>
              <a:rPr lang="en-US" dirty="0"/>
              <a:t>Click to insert title</a:t>
            </a:r>
            <a:endParaRPr lang="pt-PT" dirty="0"/>
          </a:p>
        </p:txBody>
      </p:sp>
      <p:sp>
        <p:nvSpPr>
          <p:cNvPr id="16" name="Retângulo 43">
            <a:extLst>
              <a:ext uri="{FF2B5EF4-FFF2-40B4-BE49-F238E27FC236}">
                <a16:creationId xmlns:a16="http://schemas.microsoft.com/office/drawing/2014/main" id="{25FC8637-25BD-4C09-AF25-56B4243DAB3D}"/>
              </a:ext>
            </a:extLst>
          </p:cNvPr>
          <p:cNvSpPr/>
          <p:nvPr userDrawn="1"/>
        </p:nvSpPr>
        <p:spPr>
          <a:xfrm>
            <a:off x="11784013" y="6555758"/>
            <a:ext cx="242375" cy="215444"/>
          </a:xfrm>
          <a:prstGeom prst="rect">
            <a:avLst/>
          </a:prstGeom>
        </p:spPr>
        <p:txBody>
          <a:bodyPr wrap="none">
            <a:spAutoFit/>
          </a:bodyPr>
          <a:lstStyle/>
          <a:p>
            <a:pPr algn="r"/>
            <a:fld id="{0502E5A9-B53C-401E-A0E0-4A359BB0A9E5}" type="slidenum">
              <a:rPr lang="en-US" sz="800" smtClean="0">
                <a:solidFill>
                  <a:prstClr val="black">
                    <a:lumMod val="50000"/>
                    <a:lumOff val="50000"/>
                  </a:prstClr>
                </a:solidFill>
                <a:cs typeface="Arial" panose="020B0604020202020204" pitchFamily="34" charset="0"/>
              </a:rPr>
              <a:t>‹#›</a:t>
            </a:fld>
            <a:endParaRPr lang="en-US" sz="800" dirty="0">
              <a:solidFill>
                <a:prstClr val="black">
                  <a:lumMod val="50000"/>
                  <a:lumOff val="50000"/>
                </a:prstClr>
              </a:solidFill>
              <a:cs typeface="Arial" panose="020B0604020202020204" pitchFamily="34" charset="0"/>
            </a:endParaRPr>
          </a:p>
        </p:txBody>
      </p:sp>
    </p:spTree>
    <p:extLst>
      <p:ext uri="{BB962C8B-B14F-4D97-AF65-F5344CB8AC3E}">
        <p14:creationId xmlns:p14="http://schemas.microsoft.com/office/powerpoint/2010/main" val="3756351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4">
    <p:spTree>
      <p:nvGrpSpPr>
        <p:cNvPr id="1" name=""/>
        <p:cNvGrpSpPr/>
        <p:nvPr/>
      </p:nvGrpSpPr>
      <p:grpSpPr>
        <a:xfrm>
          <a:off x="0" y="0"/>
          <a:ext cx="0" cy="0"/>
          <a:chOff x="0" y="0"/>
          <a:chExt cx="0" cy="0"/>
        </a:xfrm>
      </p:grpSpPr>
      <p:sp>
        <p:nvSpPr>
          <p:cNvPr id="9" name="Freeform 8"/>
          <p:cNvSpPr/>
          <p:nvPr userDrawn="1"/>
        </p:nvSpPr>
        <p:spPr>
          <a:xfrm>
            <a:off x="2" y="0"/>
            <a:ext cx="9973295" cy="4193362"/>
          </a:xfrm>
          <a:custGeom>
            <a:avLst/>
            <a:gdLst>
              <a:gd name="connsiteX0" fmla="*/ 0 w 9973295"/>
              <a:gd name="connsiteY0" fmla="*/ 0 h 4193362"/>
              <a:gd name="connsiteX1" fmla="*/ 9912010 w 9973295"/>
              <a:gd name="connsiteY1" fmla="*/ 0 h 4193362"/>
              <a:gd name="connsiteX2" fmla="*/ 9927053 w 9973295"/>
              <a:gd name="connsiteY2" fmla="*/ 149768 h 4193362"/>
              <a:gd name="connsiteX3" fmla="*/ 7984937 w 9973295"/>
              <a:gd name="connsiteY3" fmla="*/ 4193362 h 4193362"/>
              <a:gd name="connsiteX4" fmla="*/ 0 w 9973295"/>
              <a:gd name="connsiteY4" fmla="*/ 4193362 h 4193362"/>
              <a:gd name="connsiteX5" fmla="*/ 0 w 9973295"/>
              <a:gd name="connsiteY5" fmla="*/ 0 h 419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73295" h="4193362">
                <a:moveTo>
                  <a:pt x="0" y="0"/>
                </a:moveTo>
                <a:lnTo>
                  <a:pt x="9912010" y="0"/>
                </a:lnTo>
                <a:lnTo>
                  <a:pt x="9927053" y="149768"/>
                </a:lnTo>
                <a:cubicBezTo>
                  <a:pt x="10097391" y="2056447"/>
                  <a:pt x="9870584" y="4193362"/>
                  <a:pt x="7984937" y="4193362"/>
                </a:cubicBezTo>
                <a:cubicBezTo>
                  <a:pt x="0" y="4193362"/>
                  <a:pt x="0" y="4193362"/>
                  <a:pt x="0" y="4193362"/>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a:spLocks noGrp="1"/>
          </p:cNvSpPr>
          <p:nvPr>
            <p:ph type="ctrTitle" hasCustomPrompt="1"/>
          </p:nvPr>
        </p:nvSpPr>
        <p:spPr>
          <a:xfrm>
            <a:off x="407988" y="1316831"/>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gn="l">
              <a:lnSpc>
                <a:spcPts val="3000"/>
              </a:lnSpc>
              <a:defRPr lang="en-US" sz="2600" b="0" dirty="0">
                <a:solidFill>
                  <a:schemeClr val="bg1"/>
                </a:solidFill>
              </a:defRPr>
            </a:lvl1pPr>
          </a:lstStyle>
          <a:p>
            <a:pPr marL="0" lvl="0"/>
            <a:r>
              <a:rPr lang="en-US" dirty="0"/>
              <a:t>Title of Presentation</a:t>
            </a:r>
          </a:p>
        </p:txBody>
      </p:sp>
      <p:sp>
        <p:nvSpPr>
          <p:cNvPr id="21" name="Subtitle 2"/>
          <p:cNvSpPr>
            <a:spLocks noGrp="1"/>
          </p:cNvSpPr>
          <p:nvPr>
            <p:ph type="subTitle" idx="1" hasCustomPrompt="1"/>
          </p:nvPr>
        </p:nvSpPr>
        <p:spPr>
          <a:xfrm>
            <a:off x="407988" y="2231230"/>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bg1"/>
                </a:solidFill>
              </a:defRPr>
            </a:lvl1pPr>
          </a:lstStyle>
          <a:p>
            <a:pPr marL="0" lvl="0"/>
            <a:r>
              <a:rPr lang="en-US" dirty="0"/>
              <a:t>Subtitle</a:t>
            </a:r>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720915"/>
            <a:ext cx="4707110" cy="7276886"/>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3862" y="5700875"/>
            <a:ext cx="1577338" cy="820447"/>
          </a:xfrm>
          <a:prstGeom prst="rect">
            <a:avLst/>
          </a:prstGeom>
        </p:spPr>
      </p:pic>
    </p:spTree>
    <p:extLst>
      <p:ext uri="{BB962C8B-B14F-4D97-AF65-F5344CB8AC3E}">
        <p14:creationId xmlns:p14="http://schemas.microsoft.com/office/powerpoint/2010/main" val="3992437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5">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862" y="411481"/>
            <a:ext cx="1577338" cy="820447"/>
          </a:xfrm>
          <a:prstGeom prst="rect">
            <a:avLst/>
          </a:prstGeom>
        </p:spPr>
      </p:pic>
      <p:sp>
        <p:nvSpPr>
          <p:cNvPr id="1415" name="Freeform 15"/>
          <p:cNvSpPr>
            <a:spLocks/>
          </p:cNvSpPr>
          <p:nvPr userDrawn="1"/>
        </p:nvSpPr>
        <p:spPr bwMode="auto">
          <a:xfrm>
            <a:off x="6637408" y="0"/>
            <a:ext cx="5554592" cy="6471083"/>
          </a:xfrm>
          <a:custGeom>
            <a:avLst/>
            <a:gdLst>
              <a:gd name="T0" fmla="*/ 0 w 885"/>
              <a:gd name="T1" fmla="*/ 0 h 1032"/>
              <a:gd name="T2" fmla="*/ 0 w 885"/>
              <a:gd name="T3" fmla="*/ 844 h 1032"/>
              <a:gd name="T4" fmla="*/ 850 w 885"/>
              <a:gd name="T5" fmla="*/ 1026 h 1032"/>
              <a:gd name="T6" fmla="*/ 885 w 885"/>
              <a:gd name="T7" fmla="*/ 1032 h 1032"/>
              <a:gd name="T8" fmla="*/ 885 w 885"/>
              <a:gd name="T9" fmla="*/ 0 h 1032"/>
              <a:gd name="T10" fmla="*/ 0 w 885"/>
              <a:gd name="T11" fmla="*/ 0 h 1032"/>
            </a:gdLst>
            <a:ahLst/>
            <a:cxnLst>
              <a:cxn ang="0">
                <a:pos x="T0" y="T1"/>
              </a:cxn>
              <a:cxn ang="0">
                <a:pos x="T2" y="T3"/>
              </a:cxn>
              <a:cxn ang="0">
                <a:pos x="T4" y="T5"/>
              </a:cxn>
              <a:cxn ang="0">
                <a:pos x="T6" y="T7"/>
              </a:cxn>
              <a:cxn ang="0">
                <a:pos x="T8" y="T9"/>
              </a:cxn>
              <a:cxn ang="0">
                <a:pos x="T10" y="T11"/>
              </a:cxn>
            </a:cxnLst>
            <a:rect l="0" t="0" r="r" b="b"/>
            <a:pathLst>
              <a:path w="885" h="1032">
                <a:moveTo>
                  <a:pt x="0" y="0"/>
                </a:moveTo>
                <a:cubicBezTo>
                  <a:pt x="0" y="844"/>
                  <a:pt x="0" y="844"/>
                  <a:pt x="0" y="844"/>
                </a:cubicBezTo>
                <a:cubicBezTo>
                  <a:pt x="233" y="908"/>
                  <a:pt x="516" y="969"/>
                  <a:pt x="850" y="1026"/>
                </a:cubicBezTo>
                <a:cubicBezTo>
                  <a:pt x="861" y="1028"/>
                  <a:pt x="873" y="1030"/>
                  <a:pt x="885" y="1032"/>
                </a:cubicBezTo>
                <a:cubicBezTo>
                  <a:pt x="885" y="0"/>
                  <a:pt x="885" y="0"/>
                  <a:pt x="885" y="0"/>
                </a:cubicBezTo>
                <a:cubicBezTo>
                  <a:pt x="0" y="0"/>
                  <a:pt x="0" y="0"/>
                  <a:pt x="0" y="0"/>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1590" name="Picture 158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56547" y="244132"/>
            <a:ext cx="5712493" cy="7067728"/>
          </a:xfrm>
          <a:prstGeom prst="rect">
            <a:avLst/>
          </a:prstGeom>
        </p:spPr>
      </p:pic>
      <p:sp>
        <p:nvSpPr>
          <p:cNvPr id="11" name="Title 1"/>
          <p:cNvSpPr>
            <a:spLocks noGrp="1"/>
          </p:cNvSpPr>
          <p:nvPr>
            <p:ph type="ctrTitle" hasCustomPrompt="1"/>
          </p:nvPr>
        </p:nvSpPr>
        <p:spPr>
          <a:xfrm>
            <a:off x="407988" y="2408560"/>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ts val="3000"/>
              </a:lnSpc>
              <a:defRPr lang="en-US" sz="2600" b="0" dirty="0">
                <a:solidFill>
                  <a:schemeClr val="accent3"/>
                </a:solidFill>
              </a:defRPr>
            </a:lvl1pPr>
          </a:lstStyle>
          <a:p>
            <a:pPr marL="0" lvl="0"/>
            <a:r>
              <a:rPr lang="en-US" dirty="0"/>
              <a:t>Title of Presentation</a:t>
            </a:r>
          </a:p>
        </p:txBody>
      </p:sp>
      <p:sp>
        <p:nvSpPr>
          <p:cNvPr id="12" name="Subtitle 2"/>
          <p:cNvSpPr>
            <a:spLocks noGrp="1"/>
          </p:cNvSpPr>
          <p:nvPr>
            <p:ph type="subTitle" idx="1" hasCustomPrompt="1"/>
          </p:nvPr>
        </p:nvSpPr>
        <p:spPr>
          <a:xfrm>
            <a:off x="407988" y="3322959"/>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accent3"/>
                </a:solidFill>
              </a:defRPr>
            </a:lvl1pPr>
          </a:lstStyle>
          <a:p>
            <a:pPr marL="0" lvl="0"/>
            <a:r>
              <a:rPr lang="en-US" dirty="0"/>
              <a:t>Subtitle</a:t>
            </a:r>
          </a:p>
        </p:txBody>
      </p:sp>
    </p:spTree>
    <p:extLst>
      <p:ext uri="{BB962C8B-B14F-4D97-AF65-F5344CB8AC3E}">
        <p14:creationId xmlns:p14="http://schemas.microsoft.com/office/powerpoint/2010/main" val="711861573"/>
      </p:ext>
    </p:extLst>
  </p:cSld>
  <p:clrMapOvr>
    <a:masterClrMapping/>
  </p:clrMapOvr>
  <p:extLst>
    <p:ext uri="{DCECCB84-F9BA-43D5-87BE-67443E8EF086}">
      <p15:sldGuideLst xmlns:p15="http://schemas.microsoft.com/office/powerpoint/2012/main">
        <p15:guide id="1" pos="721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6">
    <p:spTree>
      <p:nvGrpSpPr>
        <p:cNvPr id="1" name=""/>
        <p:cNvGrpSpPr/>
        <p:nvPr/>
      </p:nvGrpSpPr>
      <p:grpSpPr>
        <a:xfrm>
          <a:off x="0" y="0"/>
          <a:ext cx="0" cy="0"/>
          <a:chOff x="0" y="0"/>
          <a:chExt cx="0" cy="0"/>
        </a:xfrm>
      </p:grpSpPr>
      <p:sp>
        <p:nvSpPr>
          <p:cNvPr id="17" name="Freeform 16"/>
          <p:cNvSpPr/>
          <p:nvPr userDrawn="1"/>
        </p:nvSpPr>
        <p:spPr>
          <a:xfrm>
            <a:off x="-22987" y="0"/>
            <a:ext cx="6223905" cy="6858000"/>
          </a:xfrm>
          <a:custGeom>
            <a:avLst/>
            <a:gdLst>
              <a:gd name="connsiteX0" fmla="*/ 0 w 6223905"/>
              <a:gd name="connsiteY0" fmla="*/ 0 h 6858000"/>
              <a:gd name="connsiteX1" fmla="*/ 4186882 w 6223905"/>
              <a:gd name="connsiteY1" fmla="*/ 0 h 6858000"/>
              <a:gd name="connsiteX2" fmla="*/ 4197034 w 6223905"/>
              <a:gd name="connsiteY2" fmla="*/ 22340 h 6858000"/>
              <a:gd name="connsiteX3" fmla="*/ 5904357 w 6223905"/>
              <a:gd name="connsiteY3" fmla="*/ 3779388 h 6858000"/>
              <a:gd name="connsiteX4" fmla="*/ 5873730 w 6223905"/>
              <a:gd name="connsiteY4" fmla="*/ 6784163 h 6858000"/>
              <a:gd name="connsiteX5" fmla="*/ 5834113 w 6223905"/>
              <a:gd name="connsiteY5" fmla="*/ 6858000 h 6858000"/>
              <a:gd name="connsiteX6" fmla="*/ 0 w 6223905"/>
              <a:gd name="connsiteY6" fmla="*/ 6858000 h 6858000"/>
              <a:gd name="connsiteX7" fmla="*/ 0 w 622390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23905" h="6858000">
                <a:moveTo>
                  <a:pt x="0" y="0"/>
                </a:moveTo>
                <a:lnTo>
                  <a:pt x="4186882" y="0"/>
                </a:lnTo>
                <a:lnTo>
                  <a:pt x="4197034" y="22340"/>
                </a:lnTo>
                <a:cubicBezTo>
                  <a:pt x="5904357" y="3779388"/>
                  <a:pt x="5904357" y="3779388"/>
                  <a:pt x="5904357" y="3779388"/>
                </a:cubicBezTo>
                <a:cubicBezTo>
                  <a:pt x="6352858" y="4766336"/>
                  <a:pt x="6316954" y="5863968"/>
                  <a:pt x="5873730" y="6784163"/>
                </a:cubicBezTo>
                <a:lnTo>
                  <a:pt x="5834113" y="6858000"/>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3034" y="411481"/>
            <a:ext cx="1577338" cy="820447"/>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31080" y="1290009"/>
            <a:ext cx="6513490" cy="4835513"/>
          </a:xfrm>
          <a:prstGeom prst="rect">
            <a:avLst/>
          </a:prstGeom>
        </p:spPr>
      </p:pic>
      <p:sp>
        <p:nvSpPr>
          <p:cNvPr id="20" name="Title 1"/>
          <p:cNvSpPr>
            <a:spLocks noGrp="1"/>
          </p:cNvSpPr>
          <p:nvPr>
            <p:ph type="ctrTitle" hasCustomPrompt="1"/>
          </p:nvPr>
        </p:nvSpPr>
        <p:spPr>
          <a:xfrm>
            <a:off x="407988" y="2514601"/>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gn="l">
              <a:lnSpc>
                <a:spcPts val="3000"/>
              </a:lnSpc>
              <a:defRPr lang="en-US" sz="2600" b="0" dirty="0">
                <a:solidFill>
                  <a:schemeClr val="bg1"/>
                </a:solidFill>
              </a:defRPr>
            </a:lvl1pPr>
          </a:lstStyle>
          <a:p>
            <a:pPr marL="0" lvl="0"/>
            <a:r>
              <a:rPr lang="en-US" dirty="0"/>
              <a:t>Title of Presentation</a:t>
            </a:r>
          </a:p>
        </p:txBody>
      </p:sp>
      <p:sp>
        <p:nvSpPr>
          <p:cNvPr id="21" name="Subtitle 2"/>
          <p:cNvSpPr>
            <a:spLocks noGrp="1"/>
          </p:cNvSpPr>
          <p:nvPr>
            <p:ph type="subTitle" idx="1" hasCustomPrompt="1"/>
          </p:nvPr>
        </p:nvSpPr>
        <p:spPr>
          <a:xfrm>
            <a:off x="407988" y="3429000"/>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bg1"/>
                </a:solidFill>
              </a:defRPr>
            </a:lvl1pPr>
          </a:lstStyle>
          <a:p>
            <a:pPr marL="0" lvl="0"/>
            <a:r>
              <a:rPr lang="en-US" dirty="0"/>
              <a:t>Subtitle</a:t>
            </a:r>
          </a:p>
        </p:txBody>
      </p:sp>
    </p:spTree>
    <p:extLst>
      <p:ext uri="{BB962C8B-B14F-4D97-AF65-F5344CB8AC3E}">
        <p14:creationId xmlns:p14="http://schemas.microsoft.com/office/powerpoint/2010/main" val="37466075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7">
    <p:spTree>
      <p:nvGrpSpPr>
        <p:cNvPr id="1" name=""/>
        <p:cNvGrpSpPr/>
        <p:nvPr/>
      </p:nvGrpSpPr>
      <p:grpSpPr>
        <a:xfrm>
          <a:off x="0" y="0"/>
          <a:ext cx="0" cy="0"/>
          <a:chOff x="0" y="0"/>
          <a:chExt cx="0" cy="0"/>
        </a:xfrm>
      </p:grpSpPr>
      <p:sp>
        <p:nvSpPr>
          <p:cNvPr id="11" name="Freeform 10"/>
          <p:cNvSpPr/>
          <p:nvPr userDrawn="1"/>
        </p:nvSpPr>
        <p:spPr>
          <a:xfrm>
            <a:off x="0" y="533400"/>
            <a:ext cx="8534400" cy="6324600"/>
          </a:xfrm>
          <a:custGeom>
            <a:avLst/>
            <a:gdLst>
              <a:gd name="connsiteX0" fmla="*/ 0 w 8534400"/>
              <a:gd name="connsiteY0" fmla="*/ 0 h 6324600"/>
              <a:gd name="connsiteX1" fmla="*/ 348343 w 8534400"/>
              <a:gd name="connsiteY1" fmla="*/ 58194 h 6324600"/>
              <a:gd name="connsiteX2" fmla="*/ 8534400 w 8534400"/>
              <a:gd name="connsiteY2" fmla="*/ 1818574 h 6324600"/>
              <a:gd name="connsiteX3" fmla="*/ 8534400 w 8534400"/>
              <a:gd name="connsiteY3" fmla="*/ 6186046 h 6324600"/>
              <a:gd name="connsiteX4" fmla="*/ 8534400 w 8534400"/>
              <a:gd name="connsiteY4" fmla="*/ 6324600 h 6324600"/>
              <a:gd name="connsiteX5" fmla="*/ 0 w 8534400"/>
              <a:gd name="connsiteY5" fmla="*/ 6324600 h 6324600"/>
              <a:gd name="connsiteX6" fmla="*/ 0 w 8534400"/>
              <a:gd name="connsiteY6" fmla="*/ 6241218 h 6324600"/>
              <a:gd name="connsiteX7" fmla="*/ 0 w 8534400"/>
              <a:gd name="connsiteY7" fmla="*/ 0 h 632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4400" h="6324600">
                <a:moveTo>
                  <a:pt x="0" y="0"/>
                </a:moveTo>
                <a:cubicBezTo>
                  <a:pt x="116114" y="14549"/>
                  <a:pt x="232229" y="29097"/>
                  <a:pt x="348343" y="58194"/>
                </a:cubicBezTo>
                <a:cubicBezTo>
                  <a:pt x="3556000" y="611041"/>
                  <a:pt x="6284686" y="1207533"/>
                  <a:pt x="8534400" y="1818574"/>
                </a:cubicBezTo>
                <a:cubicBezTo>
                  <a:pt x="8534400" y="1818574"/>
                  <a:pt x="8534400" y="1818574"/>
                  <a:pt x="8534400" y="6186046"/>
                </a:cubicBezTo>
                <a:lnTo>
                  <a:pt x="8534400" y="6324600"/>
                </a:lnTo>
                <a:lnTo>
                  <a:pt x="0" y="6324600"/>
                </a:lnTo>
                <a:lnTo>
                  <a:pt x="0" y="6241218"/>
                </a:lnTo>
                <a:cubicBezTo>
                  <a:pt x="0" y="4953254"/>
                  <a:pt x="0" y="2990644"/>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hasCustomPrompt="1"/>
          </p:nvPr>
        </p:nvSpPr>
        <p:spPr>
          <a:xfrm>
            <a:off x="407988" y="2819400"/>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ts val="3000"/>
              </a:lnSpc>
              <a:defRPr lang="en-US" sz="2600" b="0" dirty="0">
                <a:solidFill>
                  <a:schemeClr val="bg1"/>
                </a:solidFill>
              </a:defRPr>
            </a:lvl1pPr>
          </a:lstStyle>
          <a:p>
            <a:pPr marL="0" lvl="0"/>
            <a:r>
              <a:rPr lang="en-US" dirty="0"/>
              <a:t>Title of Presentation</a:t>
            </a:r>
          </a:p>
        </p:txBody>
      </p:sp>
      <p:sp>
        <p:nvSpPr>
          <p:cNvPr id="9" name="Subtitle 2"/>
          <p:cNvSpPr>
            <a:spLocks noGrp="1"/>
          </p:cNvSpPr>
          <p:nvPr>
            <p:ph type="subTitle" idx="1" hasCustomPrompt="1"/>
          </p:nvPr>
        </p:nvSpPr>
        <p:spPr>
          <a:xfrm>
            <a:off x="407988" y="3733799"/>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bg1"/>
                </a:solidFill>
              </a:defRPr>
            </a:lvl1pPr>
          </a:lstStyle>
          <a:p>
            <a:pPr marL="0" lvl="0"/>
            <a:r>
              <a:rPr lang="en-US" dirty="0"/>
              <a:t>Subtitle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3034" y="411481"/>
            <a:ext cx="1577338" cy="820447"/>
          </a:xfrm>
          <a:prstGeom prst="rect">
            <a:avLst/>
          </a:prstGeom>
        </p:spPr>
      </p:pic>
    </p:spTree>
    <p:extLst>
      <p:ext uri="{BB962C8B-B14F-4D97-AF65-F5344CB8AC3E}">
        <p14:creationId xmlns:p14="http://schemas.microsoft.com/office/powerpoint/2010/main" val="3253253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8">
    <p:spTree>
      <p:nvGrpSpPr>
        <p:cNvPr id="1" name=""/>
        <p:cNvGrpSpPr/>
        <p:nvPr/>
      </p:nvGrpSpPr>
      <p:grpSpPr>
        <a:xfrm>
          <a:off x="0" y="0"/>
          <a:ext cx="0" cy="0"/>
          <a:chOff x="0" y="0"/>
          <a:chExt cx="0" cy="0"/>
        </a:xfrm>
      </p:grpSpPr>
      <p:sp>
        <p:nvSpPr>
          <p:cNvPr id="10" name="Freeform 9"/>
          <p:cNvSpPr/>
          <p:nvPr userDrawn="1"/>
        </p:nvSpPr>
        <p:spPr>
          <a:xfrm>
            <a:off x="1295400" y="1"/>
            <a:ext cx="10896600" cy="5568105"/>
          </a:xfrm>
          <a:custGeom>
            <a:avLst/>
            <a:gdLst>
              <a:gd name="connsiteX0" fmla="*/ 0 w 10896600"/>
              <a:gd name="connsiteY0" fmla="*/ 0 h 5568105"/>
              <a:gd name="connsiteX1" fmla="*/ 10896600 w 10896600"/>
              <a:gd name="connsiteY1" fmla="*/ 0 h 5568105"/>
              <a:gd name="connsiteX2" fmla="*/ 10896600 w 10896600"/>
              <a:gd name="connsiteY2" fmla="*/ 80960 h 5568105"/>
              <a:gd name="connsiteX3" fmla="*/ 10896600 w 10896600"/>
              <a:gd name="connsiteY3" fmla="*/ 5568105 h 5568105"/>
              <a:gd name="connsiteX4" fmla="*/ 10451841 w 10896600"/>
              <a:gd name="connsiteY4" fmla="*/ 5493803 h 5568105"/>
              <a:gd name="connsiteX5" fmla="*/ 0 w 10896600"/>
              <a:gd name="connsiteY5" fmla="*/ 3246176 h 5568105"/>
              <a:gd name="connsiteX6" fmla="*/ 0 w 10896600"/>
              <a:gd name="connsiteY6" fmla="*/ 191975 h 5568105"/>
              <a:gd name="connsiteX7" fmla="*/ 0 w 10896600"/>
              <a:gd name="connsiteY7" fmla="*/ 0 h 556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6600" h="5568105">
                <a:moveTo>
                  <a:pt x="0" y="0"/>
                </a:moveTo>
                <a:lnTo>
                  <a:pt x="10896600" y="0"/>
                </a:lnTo>
                <a:lnTo>
                  <a:pt x="10896600" y="80960"/>
                </a:lnTo>
                <a:cubicBezTo>
                  <a:pt x="10896600" y="1513754"/>
                  <a:pt x="10896600" y="3311770"/>
                  <a:pt x="10896600" y="5568105"/>
                </a:cubicBezTo>
                <a:cubicBezTo>
                  <a:pt x="10748347" y="5549530"/>
                  <a:pt x="10600094" y="5530954"/>
                  <a:pt x="10451841" y="5493803"/>
                </a:cubicBezTo>
                <a:cubicBezTo>
                  <a:pt x="6356350" y="4787937"/>
                  <a:pt x="2872403" y="4026344"/>
                  <a:pt x="0" y="3246176"/>
                </a:cubicBezTo>
                <a:cubicBezTo>
                  <a:pt x="0" y="3246176"/>
                  <a:pt x="0" y="3246176"/>
                  <a:pt x="0" y="191975"/>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itle 1"/>
          <p:cNvSpPr>
            <a:spLocks noGrp="1"/>
          </p:cNvSpPr>
          <p:nvPr>
            <p:ph type="ctrTitle" hasCustomPrompt="1"/>
          </p:nvPr>
        </p:nvSpPr>
        <p:spPr>
          <a:xfrm>
            <a:off x="6816081" y="1442183"/>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gn="r">
              <a:lnSpc>
                <a:spcPts val="3000"/>
              </a:lnSpc>
              <a:defRPr lang="en-US" sz="2600" b="0" dirty="0">
                <a:solidFill>
                  <a:schemeClr val="bg1"/>
                </a:solidFill>
              </a:defRPr>
            </a:lvl1pPr>
          </a:lstStyle>
          <a:p>
            <a:pPr marL="0" lvl="0"/>
            <a:r>
              <a:rPr lang="en-US" dirty="0"/>
              <a:t>Title of Presentation</a:t>
            </a:r>
          </a:p>
        </p:txBody>
      </p:sp>
      <p:sp>
        <p:nvSpPr>
          <p:cNvPr id="9" name="Subtitle 2"/>
          <p:cNvSpPr>
            <a:spLocks noGrp="1"/>
          </p:cNvSpPr>
          <p:nvPr>
            <p:ph type="subTitle" idx="1" hasCustomPrompt="1"/>
          </p:nvPr>
        </p:nvSpPr>
        <p:spPr>
          <a:xfrm>
            <a:off x="6816081" y="2356582"/>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r"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bg1"/>
                </a:solidFill>
              </a:defRPr>
            </a:lvl1pPr>
          </a:lstStyle>
          <a:p>
            <a:pPr marL="0" lvl="0"/>
            <a:r>
              <a:rPr lang="en-US" dirty="0"/>
              <a:t>Subtitle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862" y="5700875"/>
            <a:ext cx="1577338" cy="820447"/>
          </a:xfrm>
          <a:prstGeom prst="rect">
            <a:avLst/>
          </a:prstGeom>
        </p:spPr>
      </p:pic>
    </p:spTree>
    <p:extLst>
      <p:ext uri="{BB962C8B-B14F-4D97-AF65-F5344CB8AC3E}">
        <p14:creationId xmlns:p14="http://schemas.microsoft.com/office/powerpoint/2010/main" val="14765831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9">
    <p:spTree>
      <p:nvGrpSpPr>
        <p:cNvPr id="1" name=""/>
        <p:cNvGrpSpPr/>
        <p:nvPr/>
      </p:nvGrpSpPr>
      <p:grpSpPr>
        <a:xfrm>
          <a:off x="0" y="0"/>
          <a:ext cx="0" cy="0"/>
          <a:chOff x="0" y="0"/>
          <a:chExt cx="0" cy="0"/>
        </a:xfrm>
      </p:grpSpPr>
      <p:sp>
        <p:nvSpPr>
          <p:cNvPr id="13" name="Freeform 12"/>
          <p:cNvSpPr/>
          <p:nvPr userDrawn="1"/>
        </p:nvSpPr>
        <p:spPr>
          <a:xfrm>
            <a:off x="0" y="2"/>
            <a:ext cx="8664800" cy="5891173"/>
          </a:xfrm>
          <a:custGeom>
            <a:avLst/>
            <a:gdLst>
              <a:gd name="connsiteX0" fmla="*/ 0 w 8664800"/>
              <a:gd name="connsiteY0" fmla="*/ 0 h 5891173"/>
              <a:gd name="connsiteX1" fmla="*/ 8664800 w 8664800"/>
              <a:gd name="connsiteY1" fmla="*/ 0 h 5891173"/>
              <a:gd name="connsiteX2" fmla="*/ 8664384 w 8664800"/>
              <a:gd name="connsiteY2" fmla="*/ 3446 h 5891173"/>
              <a:gd name="connsiteX3" fmla="*/ 4910849 w 8664800"/>
              <a:gd name="connsiteY3" fmla="*/ 5752723 h 5891173"/>
              <a:gd name="connsiteX4" fmla="*/ 136189 w 8664800"/>
              <a:gd name="connsiteY4" fmla="*/ 3904223 h 5891173"/>
              <a:gd name="connsiteX5" fmla="*/ 0 w 8664800"/>
              <a:gd name="connsiteY5" fmla="*/ 3851498 h 5891173"/>
              <a:gd name="connsiteX6" fmla="*/ 0 w 8664800"/>
              <a:gd name="connsiteY6" fmla="*/ 0 h 5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64800" h="5891173">
                <a:moveTo>
                  <a:pt x="0" y="0"/>
                </a:moveTo>
                <a:lnTo>
                  <a:pt x="8664800" y="0"/>
                </a:lnTo>
                <a:lnTo>
                  <a:pt x="8664384" y="3446"/>
                </a:lnTo>
                <a:cubicBezTo>
                  <a:pt x="8546736" y="969909"/>
                  <a:pt x="7776240" y="6862054"/>
                  <a:pt x="4910849" y="5752723"/>
                </a:cubicBezTo>
                <a:cubicBezTo>
                  <a:pt x="2738090" y="4911543"/>
                  <a:pt x="1210368" y="4320089"/>
                  <a:pt x="136189" y="3904223"/>
                </a:cubicBezTo>
                <a:lnTo>
                  <a:pt x="0" y="385149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hasCustomPrompt="1"/>
          </p:nvPr>
        </p:nvSpPr>
        <p:spPr>
          <a:xfrm>
            <a:off x="407988" y="1442183"/>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gn="l">
              <a:lnSpc>
                <a:spcPts val="3000"/>
              </a:lnSpc>
              <a:defRPr lang="en-US" sz="2600" b="0" dirty="0">
                <a:solidFill>
                  <a:schemeClr val="bg1"/>
                </a:solidFill>
              </a:defRPr>
            </a:lvl1pPr>
          </a:lstStyle>
          <a:p>
            <a:pPr marL="0" lvl="0"/>
            <a:r>
              <a:rPr lang="en-US" dirty="0"/>
              <a:t>Title of Presentation</a:t>
            </a:r>
          </a:p>
        </p:txBody>
      </p:sp>
      <p:sp>
        <p:nvSpPr>
          <p:cNvPr id="9" name="Subtitle 2"/>
          <p:cNvSpPr>
            <a:spLocks noGrp="1"/>
          </p:cNvSpPr>
          <p:nvPr>
            <p:ph type="subTitle" idx="1" hasCustomPrompt="1"/>
          </p:nvPr>
        </p:nvSpPr>
        <p:spPr>
          <a:xfrm>
            <a:off x="407988" y="2356582"/>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bg1"/>
                </a:solidFill>
              </a:defRPr>
            </a:lvl1pPr>
          </a:lstStyle>
          <a:p>
            <a:pPr marL="0" lvl="0"/>
            <a:r>
              <a:rPr lang="en-US" dirty="0"/>
              <a:t>Subtitle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3034" y="411481"/>
            <a:ext cx="1577338" cy="820447"/>
          </a:xfrm>
          <a:prstGeom prst="rect">
            <a:avLst/>
          </a:prstGeom>
        </p:spPr>
      </p:pic>
    </p:spTree>
    <p:extLst>
      <p:ext uri="{BB962C8B-B14F-4D97-AF65-F5344CB8AC3E}">
        <p14:creationId xmlns:p14="http://schemas.microsoft.com/office/powerpoint/2010/main" val="14133484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10">
    <p:spTree>
      <p:nvGrpSpPr>
        <p:cNvPr id="1" name=""/>
        <p:cNvGrpSpPr/>
        <p:nvPr/>
      </p:nvGrpSpPr>
      <p:grpSpPr>
        <a:xfrm>
          <a:off x="0" y="0"/>
          <a:ext cx="0" cy="0"/>
          <a:chOff x="0" y="0"/>
          <a:chExt cx="0" cy="0"/>
        </a:xfrm>
      </p:grpSpPr>
      <p:sp>
        <p:nvSpPr>
          <p:cNvPr id="15" name="Freeform 14"/>
          <p:cNvSpPr/>
          <p:nvPr userDrawn="1"/>
        </p:nvSpPr>
        <p:spPr>
          <a:xfrm>
            <a:off x="2703358" y="1531422"/>
            <a:ext cx="9488642" cy="5326579"/>
          </a:xfrm>
          <a:custGeom>
            <a:avLst/>
            <a:gdLst>
              <a:gd name="connsiteX0" fmla="*/ 8600219 w 9488642"/>
              <a:gd name="connsiteY0" fmla="*/ 517 h 5326579"/>
              <a:gd name="connsiteX1" fmla="*/ 9337654 w 9488642"/>
              <a:gd name="connsiteY1" fmla="*/ 75918 h 5326579"/>
              <a:gd name="connsiteX2" fmla="*/ 9488642 w 9488642"/>
              <a:gd name="connsiteY2" fmla="*/ 108110 h 5326579"/>
              <a:gd name="connsiteX3" fmla="*/ 9488642 w 9488642"/>
              <a:gd name="connsiteY3" fmla="*/ 5326579 h 5326579"/>
              <a:gd name="connsiteX4" fmla="*/ 0 w 9488642"/>
              <a:gd name="connsiteY4" fmla="*/ 5326579 h 5326579"/>
              <a:gd name="connsiteX5" fmla="*/ 239796 w 9488642"/>
              <a:gd name="connsiteY5" fmla="*/ 5146683 h 5326579"/>
              <a:gd name="connsiteX6" fmla="*/ 5947966 w 9488642"/>
              <a:gd name="connsiteY6" fmla="*/ 864382 h 5326579"/>
              <a:gd name="connsiteX7" fmla="*/ 8600219 w 9488642"/>
              <a:gd name="connsiteY7" fmla="*/ 517 h 532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88642" h="5326579">
                <a:moveTo>
                  <a:pt x="8600219" y="517"/>
                </a:moveTo>
                <a:cubicBezTo>
                  <a:pt x="8847532" y="4354"/>
                  <a:pt x="9094309" y="29531"/>
                  <a:pt x="9337654" y="75918"/>
                </a:cubicBezTo>
                <a:lnTo>
                  <a:pt x="9488642" y="108110"/>
                </a:lnTo>
                <a:lnTo>
                  <a:pt x="9488642" y="5326579"/>
                </a:lnTo>
                <a:lnTo>
                  <a:pt x="0" y="5326579"/>
                </a:lnTo>
                <a:lnTo>
                  <a:pt x="239796" y="5146683"/>
                </a:lnTo>
                <a:cubicBezTo>
                  <a:pt x="5947966" y="864382"/>
                  <a:pt x="5947966" y="864382"/>
                  <a:pt x="5947966" y="864382"/>
                </a:cubicBezTo>
                <a:cubicBezTo>
                  <a:pt x="6737823" y="271827"/>
                  <a:pt x="7672794" y="-13871"/>
                  <a:pt x="8600219" y="51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a:spLocks noGrp="1"/>
          </p:cNvSpPr>
          <p:nvPr>
            <p:ph type="ctrTitle" hasCustomPrompt="1"/>
          </p:nvPr>
        </p:nvSpPr>
        <p:spPr>
          <a:xfrm>
            <a:off x="407988" y="2895600"/>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gn="l">
              <a:lnSpc>
                <a:spcPts val="3000"/>
              </a:lnSpc>
              <a:defRPr lang="en-US" sz="2600" b="0" dirty="0">
                <a:solidFill>
                  <a:schemeClr val="accent3"/>
                </a:solidFill>
              </a:defRPr>
            </a:lvl1pPr>
          </a:lstStyle>
          <a:p>
            <a:pPr marL="0" lvl="0"/>
            <a:r>
              <a:rPr lang="en-US" dirty="0"/>
              <a:t>Title of Presentation</a:t>
            </a:r>
          </a:p>
        </p:txBody>
      </p:sp>
      <p:sp>
        <p:nvSpPr>
          <p:cNvPr id="21" name="Subtitle 2"/>
          <p:cNvSpPr>
            <a:spLocks noGrp="1"/>
          </p:cNvSpPr>
          <p:nvPr>
            <p:ph type="subTitle" idx="1" hasCustomPrompt="1"/>
          </p:nvPr>
        </p:nvSpPr>
        <p:spPr>
          <a:xfrm>
            <a:off x="407988" y="3809999"/>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accent3"/>
                </a:solidFill>
              </a:defRPr>
            </a:lvl1pPr>
          </a:lstStyle>
          <a:p>
            <a:pPr marL="0" lvl="0"/>
            <a:r>
              <a:rPr lang="en-US" dirty="0"/>
              <a:t>Subtitle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862" y="411481"/>
            <a:ext cx="1577338" cy="820447"/>
          </a:xfrm>
          <a:prstGeom prst="rect">
            <a:avLst/>
          </a:prstGeom>
        </p:spPr>
      </p:pic>
    </p:spTree>
    <p:extLst>
      <p:ext uri="{BB962C8B-B14F-4D97-AF65-F5344CB8AC3E}">
        <p14:creationId xmlns:p14="http://schemas.microsoft.com/office/powerpoint/2010/main" val="3013725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11">
    <p:spTree>
      <p:nvGrpSpPr>
        <p:cNvPr id="1" name=""/>
        <p:cNvGrpSpPr/>
        <p:nvPr/>
      </p:nvGrpSpPr>
      <p:grpSpPr>
        <a:xfrm>
          <a:off x="0" y="0"/>
          <a:ext cx="0" cy="0"/>
          <a:chOff x="0" y="0"/>
          <a:chExt cx="0" cy="0"/>
        </a:xfrm>
      </p:grpSpPr>
      <p:sp>
        <p:nvSpPr>
          <p:cNvPr id="9" name="Freeform 8"/>
          <p:cNvSpPr/>
          <p:nvPr userDrawn="1"/>
        </p:nvSpPr>
        <p:spPr>
          <a:xfrm>
            <a:off x="0" y="0"/>
            <a:ext cx="12192000" cy="5873580"/>
          </a:xfrm>
          <a:custGeom>
            <a:avLst/>
            <a:gdLst>
              <a:gd name="connsiteX0" fmla="*/ 0 w 12192000"/>
              <a:gd name="connsiteY0" fmla="*/ 0 h 5873580"/>
              <a:gd name="connsiteX1" fmla="*/ 12192000 w 12192000"/>
              <a:gd name="connsiteY1" fmla="*/ 0 h 5873580"/>
              <a:gd name="connsiteX2" fmla="*/ 12192000 w 12192000"/>
              <a:gd name="connsiteY2" fmla="*/ 448624 h 5873580"/>
              <a:gd name="connsiteX3" fmla="*/ 12192000 w 12192000"/>
              <a:gd name="connsiteY3" fmla="*/ 2347836 h 5873580"/>
              <a:gd name="connsiteX4" fmla="*/ 0 w 12192000"/>
              <a:gd name="connsiteY4" fmla="*/ 4899184 h 5873580"/>
              <a:gd name="connsiteX5" fmla="*/ 0 w 12192000"/>
              <a:gd name="connsiteY5" fmla="*/ 176498 h 5873580"/>
              <a:gd name="connsiteX6" fmla="*/ 0 w 12192000"/>
              <a:gd name="connsiteY6" fmla="*/ 0 h 58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73580">
                <a:moveTo>
                  <a:pt x="0" y="0"/>
                </a:moveTo>
                <a:lnTo>
                  <a:pt x="12192000" y="0"/>
                </a:lnTo>
                <a:lnTo>
                  <a:pt x="12192000" y="448624"/>
                </a:lnTo>
                <a:cubicBezTo>
                  <a:pt x="12192000" y="1051556"/>
                  <a:pt x="12192000" y="1684140"/>
                  <a:pt x="12192000" y="2347836"/>
                </a:cubicBezTo>
                <a:cubicBezTo>
                  <a:pt x="12192000" y="7979192"/>
                  <a:pt x="1443790" y="5266946"/>
                  <a:pt x="0" y="4899184"/>
                </a:cubicBezTo>
                <a:cubicBezTo>
                  <a:pt x="0" y="4899184"/>
                  <a:pt x="0" y="4899184"/>
                  <a:pt x="0" y="176498"/>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Title 1"/>
          <p:cNvSpPr>
            <a:spLocks noGrp="1"/>
          </p:cNvSpPr>
          <p:nvPr>
            <p:ph type="ctrTitle" hasCustomPrompt="1"/>
          </p:nvPr>
        </p:nvSpPr>
        <p:spPr>
          <a:xfrm>
            <a:off x="407988" y="1902619"/>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gn="l">
              <a:lnSpc>
                <a:spcPts val="3000"/>
              </a:lnSpc>
              <a:defRPr lang="en-US" sz="2600" b="0" dirty="0">
                <a:solidFill>
                  <a:schemeClr val="bg1"/>
                </a:solidFill>
              </a:defRPr>
            </a:lvl1pPr>
          </a:lstStyle>
          <a:p>
            <a:pPr marL="0" lvl="0"/>
            <a:r>
              <a:rPr lang="en-US" dirty="0"/>
              <a:t>Title of Presentation</a:t>
            </a:r>
          </a:p>
        </p:txBody>
      </p:sp>
      <p:sp>
        <p:nvSpPr>
          <p:cNvPr id="21" name="Subtitle 2"/>
          <p:cNvSpPr>
            <a:spLocks noGrp="1"/>
          </p:cNvSpPr>
          <p:nvPr>
            <p:ph type="subTitle" idx="1" hasCustomPrompt="1"/>
          </p:nvPr>
        </p:nvSpPr>
        <p:spPr>
          <a:xfrm>
            <a:off x="407988" y="2817018"/>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bg1"/>
                </a:solidFill>
              </a:defRPr>
            </a:lvl1pPr>
          </a:lstStyle>
          <a:p>
            <a:pPr marL="0" lvl="0"/>
            <a:r>
              <a:rPr lang="en-US" dirty="0"/>
              <a:t>Subtitle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862" y="5700875"/>
            <a:ext cx="1577338" cy="820447"/>
          </a:xfrm>
          <a:prstGeom prst="rect">
            <a:avLst/>
          </a:prstGeom>
        </p:spPr>
      </p:pic>
    </p:spTree>
    <p:extLst>
      <p:ext uri="{BB962C8B-B14F-4D97-AF65-F5344CB8AC3E}">
        <p14:creationId xmlns:p14="http://schemas.microsoft.com/office/powerpoint/2010/main" val="39776734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Opener1">
    <p:bg>
      <p:bgPr>
        <a:solidFill>
          <a:schemeClr val="bg1"/>
        </a:solidFill>
        <a:effectLst/>
      </p:bgPr>
    </p:bg>
    <p:spTree>
      <p:nvGrpSpPr>
        <p:cNvPr id="1" name=""/>
        <p:cNvGrpSpPr/>
        <p:nvPr/>
      </p:nvGrpSpPr>
      <p:grpSpPr>
        <a:xfrm>
          <a:off x="0" y="0"/>
          <a:ext cx="0" cy="0"/>
          <a:chOff x="0" y="0"/>
          <a:chExt cx="0" cy="0"/>
        </a:xfrm>
      </p:grpSpPr>
      <p:sp>
        <p:nvSpPr>
          <p:cNvPr id="11" name="Freeform 10"/>
          <p:cNvSpPr/>
          <p:nvPr userDrawn="1"/>
        </p:nvSpPr>
        <p:spPr>
          <a:xfrm>
            <a:off x="0" y="0"/>
            <a:ext cx="6309360" cy="4765196"/>
          </a:xfrm>
          <a:custGeom>
            <a:avLst/>
            <a:gdLst>
              <a:gd name="connsiteX0" fmla="*/ 0 w 6309360"/>
              <a:gd name="connsiteY0" fmla="*/ 0 h 4765196"/>
              <a:gd name="connsiteX1" fmla="*/ 6309360 w 6309360"/>
              <a:gd name="connsiteY1" fmla="*/ 0 h 4765196"/>
              <a:gd name="connsiteX2" fmla="*/ 6309360 w 6309360"/>
              <a:gd name="connsiteY2" fmla="*/ 56339 h 4765196"/>
              <a:gd name="connsiteX3" fmla="*/ 6309360 w 6309360"/>
              <a:gd name="connsiteY3" fmla="*/ 4765196 h 4765196"/>
              <a:gd name="connsiteX4" fmla="*/ 6030064 w 6309360"/>
              <a:gd name="connsiteY4" fmla="*/ 4718537 h 4765196"/>
              <a:gd name="connsiteX5" fmla="*/ 161022 w 6309360"/>
              <a:gd name="connsiteY5" fmla="*/ 3490219 h 4765196"/>
              <a:gd name="connsiteX6" fmla="*/ 0 w 6309360"/>
              <a:gd name="connsiteY6" fmla="*/ 3448369 h 4765196"/>
              <a:gd name="connsiteX7" fmla="*/ 0 w 6309360"/>
              <a:gd name="connsiteY7" fmla="*/ 0 h 476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9360" h="4765196">
                <a:moveTo>
                  <a:pt x="0" y="0"/>
                </a:moveTo>
                <a:lnTo>
                  <a:pt x="6309360" y="0"/>
                </a:lnTo>
                <a:lnTo>
                  <a:pt x="6309360" y="56339"/>
                </a:lnTo>
                <a:cubicBezTo>
                  <a:pt x="6309360" y="1086668"/>
                  <a:pt x="6309360" y="2585327"/>
                  <a:pt x="6309360" y="4765196"/>
                </a:cubicBezTo>
                <a:cubicBezTo>
                  <a:pt x="6216261" y="4753531"/>
                  <a:pt x="6123163" y="4741867"/>
                  <a:pt x="6030064" y="4718537"/>
                </a:cubicBezTo>
                <a:cubicBezTo>
                  <a:pt x="3779692" y="4330681"/>
                  <a:pt x="1823345" y="3916032"/>
                  <a:pt x="161022" y="3490219"/>
                </a:cubicBezTo>
                <a:lnTo>
                  <a:pt x="0" y="34483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0520" y="228600"/>
            <a:ext cx="4176384" cy="6979920"/>
          </a:xfrm>
          <a:prstGeom prst="rect">
            <a:avLst/>
          </a:prstGeom>
        </p:spPr>
      </p:pic>
      <p:sp>
        <p:nvSpPr>
          <p:cNvPr id="7" name="Text Placeholder 13">
            <a:extLst>
              <a:ext uri="{FF2B5EF4-FFF2-40B4-BE49-F238E27FC236}">
                <a16:creationId xmlns:a16="http://schemas.microsoft.com/office/drawing/2014/main" id="{5C674D03-4995-4743-8CE4-61CF32CFBDDE}"/>
              </a:ext>
            </a:extLst>
          </p:cNvPr>
          <p:cNvSpPr>
            <a:spLocks noGrp="1"/>
          </p:cNvSpPr>
          <p:nvPr>
            <p:ph type="body" sz="quarter" idx="11" hasCustomPrompt="1"/>
          </p:nvPr>
        </p:nvSpPr>
        <p:spPr>
          <a:xfrm>
            <a:off x="6522826" y="3570847"/>
            <a:ext cx="5261187" cy="1182207"/>
          </a:xfrm>
          <a:prstGeom prst="rect">
            <a:avLst/>
          </a:prstGeom>
        </p:spPr>
        <p:txBody>
          <a:bodyPr anchor="b">
            <a:normAutofit/>
          </a:bodyPr>
          <a:lstStyle>
            <a:lvl1pPr marL="0" indent="0" algn="r">
              <a:lnSpc>
                <a:spcPts val="3000"/>
              </a:lnSpc>
              <a:buNone/>
              <a:defRPr sz="2600">
                <a:solidFill>
                  <a:schemeClr val="accent3"/>
                </a:solidFill>
              </a:defRPr>
            </a:lvl1pPr>
            <a:lvl2pPr marL="457200" indent="0">
              <a:buNone/>
              <a:defRPr sz="6000">
                <a:solidFill>
                  <a:schemeClr val="bg1"/>
                </a:solidFill>
              </a:defRPr>
            </a:lvl2pPr>
          </a:lstStyle>
          <a:p>
            <a:pPr lvl="0"/>
            <a:r>
              <a:rPr lang="en-US" dirty="0"/>
              <a:t>Click to insert section title</a:t>
            </a:r>
            <a:endParaRPr lang="pt-PT" dirty="0"/>
          </a:p>
        </p:txBody>
      </p:sp>
    </p:spTree>
    <p:extLst>
      <p:ext uri="{BB962C8B-B14F-4D97-AF65-F5344CB8AC3E}">
        <p14:creationId xmlns:p14="http://schemas.microsoft.com/office/powerpoint/2010/main" val="2196523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Opener2">
    <p:bg>
      <p:bgPr>
        <a:solidFill>
          <a:schemeClr val="bg1"/>
        </a:solidFill>
        <a:effectLst/>
      </p:bgPr>
    </p:bg>
    <p:spTree>
      <p:nvGrpSpPr>
        <p:cNvPr id="1" name=""/>
        <p:cNvGrpSpPr/>
        <p:nvPr/>
      </p:nvGrpSpPr>
      <p:grpSpPr>
        <a:xfrm>
          <a:off x="0" y="0"/>
          <a:ext cx="0" cy="0"/>
          <a:chOff x="0" y="0"/>
          <a:chExt cx="0" cy="0"/>
        </a:xfrm>
      </p:grpSpPr>
      <p:sp>
        <p:nvSpPr>
          <p:cNvPr id="12" name="Freeform 11"/>
          <p:cNvSpPr/>
          <p:nvPr userDrawn="1"/>
        </p:nvSpPr>
        <p:spPr>
          <a:xfrm>
            <a:off x="5837769" y="2731746"/>
            <a:ext cx="6354233" cy="4126254"/>
          </a:xfrm>
          <a:custGeom>
            <a:avLst/>
            <a:gdLst>
              <a:gd name="connsiteX0" fmla="*/ 3218906 w 6354233"/>
              <a:gd name="connsiteY0" fmla="*/ 0 h 4126254"/>
              <a:gd name="connsiteX1" fmla="*/ 6338061 w 6354233"/>
              <a:gd name="connsiteY1" fmla="*/ 0 h 4126254"/>
              <a:gd name="connsiteX2" fmla="*/ 6354233 w 6354233"/>
              <a:gd name="connsiteY2" fmla="*/ 0 h 4126254"/>
              <a:gd name="connsiteX3" fmla="*/ 6354233 w 6354233"/>
              <a:gd name="connsiteY3" fmla="*/ 4126254 h 4126254"/>
              <a:gd name="connsiteX4" fmla="*/ 0 w 6354233"/>
              <a:gd name="connsiteY4" fmla="*/ 4126254 h 4126254"/>
              <a:gd name="connsiteX5" fmla="*/ 18929 w 6354233"/>
              <a:gd name="connsiteY5" fmla="*/ 4013385 h 4126254"/>
              <a:gd name="connsiteX6" fmla="*/ 273134 w 6354233"/>
              <a:gd name="connsiteY6" fmla="*/ 2497612 h 4126254"/>
              <a:gd name="connsiteX7" fmla="*/ 3218906 w 6354233"/>
              <a:gd name="connsiteY7" fmla="*/ 0 h 412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233" h="4126254">
                <a:moveTo>
                  <a:pt x="3218906" y="0"/>
                </a:moveTo>
                <a:cubicBezTo>
                  <a:pt x="3218906" y="0"/>
                  <a:pt x="3218906" y="0"/>
                  <a:pt x="6338061" y="0"/>
                </a:cubicBezTo>
                <a:lnTo>
                  <a:pt x="6354233" y="0"/>
                </a:lnTo>
                <a:lnTo>
                  <a:pt x="6354233" y="4126254"/>
                </a:lnTo>
                <a:lnTo>
                  <a:pt x="0" y="4126254"/>
                </a:lnTo>
                <a:lnTo>
                  <a:pt x="18929" y="4013385"/>
                </a:lnTo>
                <a:cubicBezTo>
                  <a:pt x="86798" y="3608700"/>
                  <a:pt x="170328" y="3110626"/>
                  <a:pt x="273134" y="2497612"/>
                </a:cubicBezTo>
                <a:cubicBezTo>
                  <a:pt x="509656" y="1050498"/>
                  <a:pt x="1756771" y="0"/>
                  <a:pt x="321890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3">
            <a:extLst>
              <a:ext uri="{FF2B5EF4-FFF2-40B4-BE49-F238E27FC236}">
                <a16:creationId xmlns:a16="http://schemas.microsoft.com/office/drawing/2014/main" id="{5C674D03-4995-4743-8CE4-61CF32CFBDDE}"/>
              </a:ext>
            </a:extLst>
          </p:cNvPr>
          <p:cNvSpPr>
            <a:spLocks noGrp="1"/>
          </p:cNvSpPr>
          <p:nvPr>
            <p:ph type="body" sz="quarter" idx="11" hasCustomPrompt="1"/>
          </p:nvPr>
        </p:nvSpPr>
        <p:spPr>
          <a:xfrm>
            <a:off x="407988" y="1443355"/>
            <a:ext cx="4751909" cy="1418714"/>
          </a:xfrm>
          <a:prstGeom prst="rect">
            <a:avLst/>
          </a:prstGeom>
        </p:spPr>
        <p:txBody>
          <a:bodyPr anchor="b">
            <a:normAutofit/>
          </a:bodyPr>
          <a:lstStyle>
            <a:lvl1pPr marL="0" indent="0" algn="l">
              <a:lnSpc>
                <a:spcPts val="3000"/>
              </a:lnSpc>
              <a:buNone/>
              <a:defRPr sz="2600">
                <a:solidFill>
                  <a:schemeClr val="accent3"/>
                </a:solidFill>
              </a:defRPr>
            </a:lvl1pPr>
            <a:lvl2pPr marL="457200" indent="0">
              <a:buNone/>
              <a:defRPr sz="6000">
                <a:solidFill>
                  <a:schemeClr val="bg1"/>
                </a:solidFill>
              </a:defRPr>
            </a:lvl2pPr>
          </a:lstStyle>
          <a:p>
            <a:pPr lvl="0"/>
            <a:r>
              <a:rPr lang="en-US" dirty="0"/>
              <a:t>Click to add section title</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48400" y="838200"/>
            <a:ext cx="4147523" cy="5410200"/>
          </a:xfrm>
          <a:prstGeom prst="rect">
            <a:avLst/>
          </a:prstGeom>
        </p:spPr>
      </p:pic>
    </p:spTree>
    <p:extLst>
      <p:ext uri="{BB962C8B-B14F-4D97-AF65-F5344CB8AC3E}">
        <p14:creationId xmlns:p14="http://schemas.microsoft.com/office/powerpoint/2010/main" val="2392956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column with conten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79F1DAD-5BB1-4142-B838-01DB99370135}"/>
              </a:ext>
            </a:extLst>
          </p:cNvPr>
          <p:cNvSpPr/>
          <p:nvPr userDrawn="1"/>
        </p:nvSpPr>
        <p:spPr>
          <a:xfrm>
            <a:off x="0" y="4077072"/>
            <a:ext cx="12192000" cy="27809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9" name="Text Placeholder 4">
            <a:extLst>
              <a:ext uri="{FF2B5EF4-FFF2-40B4-BE49-F238E27FC236}">
                <a16:creationId xmlns:a16="http://schemas.microsoft.com/office/drawing/2014/main" id="{04C1CAD0-39C3-4CE2-A9E9-8CA99EFF5357}"/>
              </a:ext>
            </a:extLst>
          </p:cNvPr>
          <p:cNvSpPr>
            <a:spLocks noGrp="1"/>
          </p:cNvSpPr>
          <p:nvPr>
            <p:ph type="body" sz="quarter" idx="13" hasCustomPrompt="1"/>
          </p:nvPr>
        </p:nvSpPr>
        <p:spPr>
          <a:xfrm>
            <a:off x="407987" y="1423337"/>
            <a:ext cx="3584661" cy="412363"/>
          </a:xfrm>
          <a:prstGeom prst="rect">
            <a:avLst/>
          </a:prstGeom>
          <a:noFill/>
        </p:spPr>
        <p:txBody>
          <a:bodyPr anchor="ctr">
            <a:noAutofit/>
          </a:bodyPr>
          <a:lstStyle>
            <a:lvl1pPr algn="l">
              <a:defRPr sz="1800" b="0">
                <a:solidFill>
                  <a:srgbClr val="12ABDB"/>
                </a:solidFill>
              </a:defRPr>
            </a:lvl1pPr>
            <a:lvl2pPr>
              <a:defRPr sz="1400"/>
            </a:lvl2pPr>
            <a:lvl3pPr>
              <a:defRPr sz="1200"/>
            </a:lvl3pPr>
            <a:lvl4pPr>
              <a:defRPr sz="1100"/>
            </a:lvl4pPr>
            <a:lvl5pPr>
              <a:defRPr sz="1100"/>
            </a:lvl5pPr>
          </a:lstStyle>
          <a:p>
            <a:pPr lvl="0"/>
            <a:r>
              <a:rPr lang="en-US" dirty="0"/>
              <a:t>Click to insert title</a:t>
            </a:r>
          </a:p>
        </p:txBody>
      </p:sp>
      <p:sp>
        <p:nvSpPr>
          <p:cNvPr id="37" name="Text Placeholder 4">
            <a:extLst>
              <a:ext uri="{FF2B5EF4-FFF2-40B4-BE49-F238E27FC236}">
                <a16:creationId xmlns:a16="http://schemas.microsoft.com/office/drawing/2014/main" id="{8D6FD04F-776D-4BC2-9828-DC149A95B778}"/>
              </a:ext>
            </a:extLst>
          </p:cNvPr>
          <p:cNvSpPr>
            <a:spLocks noGrp="1"/>
          </p:cNvSpPr>
          <p:nvPr>
            <p:ph type="body" sz="quarter" idx="27" hasCustomPrompt="1"/>
          </p:nvPr>
        </p:nvSpPr>
        <p:spPr>
          <a:xfrm>
            <a:off x="8217853" y="1423337"/>
            <a:ext cx="3566160" cy="412363"/>
          </a:xfrm>
          <a:prstGeom prst="rect">
            <a:avLst/>
          </a:prstGeom>
          <a:noFill/>
        </p:spPr>
        <p:txBody>
          <a:bodyPr anchor="ctr">
            <a:noAutofit/>
          </a:bodyPr>
          <a:lstStyle>
            <a:lvl1pPr algn="l">
              <a:defRPr sz="1800" b="0">
                <a:solidFill>
                  <a:srgbClr val="12ABDB"/>
                </a:solidFill>
              </a:defRPr>
            </a:lvl1pPr>
            <a:lvl2pPr>
              <a:defRPr sz="1400"/>
            </a:lvl2pPr>
            <a:lvl3pPr>
              <a:defRPr sz="1200"/>
            </a:lvl3pPr>
            <a:lvl4pPr>
              <a:defRPr sz="1100"/>
            </a:lvl4pPr>
            <a:lvl5pPr>
              <a:defRPr sz="1100"/>
            </a:lvl5pPr>
          </a:lstStyle>
          <a:p>
            <a:pPr lvl="0"/>
            <a:r>
              <a:rPr lang="en-US" dirty="0"/>
              <a:t>Click to insert title</a:t>
            </a:r>
          </a:p>
        </p:txBody>
      </p:sp>
      <p:sp>
        <p:nvSpPr>
          <p:cNvPr id="39" name="Text Placeholder 4">
            <a:extLst>
              <a:ext uri="{FF2B5EF4-FFF2-40B4-BE49-F238E27FC236}">
                <a16:creationId xmlns:a16="http://schemas.microsoft.com/office/drawing/2014/main" id="{5A2CDF95-9D29-4775-8BEF-90BC5372B782}"/>
              </a:ext>
            </a:extLst>
          </p:cNvPr>
          <p:cNvSpPr>
            <a:spLocks noGrp="1"/>
          </p:cNvSpPr>
          <p:nvPr>
            <p:ph type="body" sz="quarter" idx="29" hasCustomPrompt="1"/>
          </p:nvPr>
        </p:nvSpPr>
        <p:spPr>
          <a:xfrm>
            <a:off x="4322171" y="1423337"/>
            <a:ext cx="3566160" cy="412363"/>
          </a:xfrm>
          <a:prstGeom prst="rect">
            <a:avLst/>
          </a:prstGeom>
          <a:noFill/>
        </p:spPr>
        <p:txBody>
          <a:bodyPr anchor="ctr">
            <a:noAutofit/>
          </a:bodyPr>
          <a:lstStyle>
            <a:lvl1pPr algn="l">
              <a:defRPr sz="1800" b="0">
                <a:solidFill>
                  <a:srgbClr val="12ABDB"/>
                </a:solidFill>
              </a:defRPr>
            </a:lvl1pPr>
            <a:lvl2pPr>
              <a:defRPr sz="1400"/>
            </a:lvl2pPr>
            <a:lvl3pPr>
              <a:defRPr sz="1200"/>
            </a:lvl3pPr>
            <a:lvl4pPr>
              <a:defRPr sz="1100"/>
            </a:lvl4pPr>
            <a:lvl5pPr>
              <a:defRPr sz="1100"/>
            </a:lvl5pPr>
          </a:lstStyle>
          <a:p>
            <a:pPr lvl="0"/>
            <a:r>
              <a:rPr lang="en-US" dirty="0"/>
              <a:t>Click to insert title</a:t>
            </a:r>
          </a:p>
        </p:txBody>
      </p:sp>
      <p:sp>
        <p:nvSpPr>
          <p:cNvPr id="41" name="Text Placeholder 4">
            <a:extLst>
              <a:ext uri="{FF2B5EF4-FFF2-40B4-BE49-F238E27FC236}">
                <a16:creationId xmlns:a16="http://schemas.microsoft.com/office/drawing/2014/main" id="{6012FFDA-311F-429E-998E-F6E6B0A7186E}"/>
              </a:ext>
            </a:extLst>
          </p:cNvPr>
          <p:cNvSpPr>
            <a:spLocks noGrp="1"/>
          </p:cNvSpPr>
          <p:nvPr>
            <p:ph type="body" sz="quarter" idx="31" hasCustomPrompt="1"/>
          </p:nvPr>
        </p:nvSpPr>
        <p:spPr>
          <a:xfrm>
            <a:off x="407987" y="4231996"/>
            <a:ext cx="11376025" cy="412363"/>
          </a:xfrm>
          <a:prstGeom prst="rect">
            <a:avLst/>
          </a:prstGeom>
          <a:noFill/>
        </p:spPr>
        <p:txBody>
          <a:bodyPr vert="horz" lIns="0" tIns="0" rIns="0" bIns="0" rtlCol="0" anchor="ctr">
            <a:noAutofit/>
          </a:bodyPr>
          <a:lstStyle>
            <a:lvl1pPr>
              <a:defRPr lang="en-US" b="0" dirty="0">
                <a:solidFill>
                  <a:schemeClr val="accent4"/>
                </a:solidFill>
              </a:defRPr>
            </a:lvl1pPr>
          </a:lstStyle>
          <a:p>
            <a:pPr lvl="0"/>
            <a:r>
              <a:rPr lang="en-US" dirty="0"/>
              <a:t>Click to insert section title</a:t>
            </a:r>
          </a:p>
        </p:txBody>
      </p:sp>
      <p:sp>
        <p:nvSpPr>
          <p:cNvPr id="42" name="Text Placeholder 7">
            <a:extLst>
              <a:ext uri="{FF2B5EF4-FFF2-40B4-BE49-F238E27FC236}">
                <a16:creationId xmlns:a16="http://schemas.microsoft.com/office/drawing/2014/main" id="{9228FC83-C11D-47F2-8BDE-B10D125E5E87}"/>
              </a:ext>
            </a:extLst>
          </p:cNvPr>
          <p:cNvSpPr>
            <a:spLocks noGrp="1"/>
          </p:cNvSpPr>
          <p:nvPr>
            <p:ph type="body" sz="quarter" idx="32" hasCustomPrompt="1"/>
          </p:nvPr>
        </p:nvSpPr>
        <p:spPr>
          <a:xfrm>
            <a:off x="426488" y="1866555"/>
            <a:ext cx="3566160" cy="1994493"/>
          </a:xfrm>
          <a:prstGeom prst="rect">
            <a:avLst/>
          </a:prstGeom>
        </p:spPr>
        <p:txBody>
          <a:bodyPr>
            <a:noAutofit/>
          </a:bodyPr>
          <a:lstStyle>
            <a:lvl1pPr>
              <a:lnSpc>
                <a:spcPts val="1600"/>
              </a:lnSpc>
              <a:defRPr sz="1400">
                <a:solidFill>
                  <a:schemeClr val="tx1"/>
                </a:solidFill>
              </a:defRPr>
            </a:lvl1pPr>
            <a:lvl2pPr marL="173038" indent="-168275">
              <a:lnSpc>
                <a:spcPts val="1400"/>
              </a:lnSpc>
              <a:defRPr sz="1200">
                <a:solidFill>
                  <a:schemeClr val="tx1"/>
                </a:solidFill>
              </a:defRPr>
            </a:lvl2pPr>
            <a:lvl3pPr marL="347663" indent="-174625">
              <a:lnSpc>
                <a:spcPts val="1400"/>
              </a:lnSpc>
              <a:defRPr sz="1200">
                <a:solidFill>
                  <a:schemeClr val="tx1"/>
                </a:solidFill>
              </a:defRPr>
            </a:lvl3pPr>
            <a:lvl4pPr marL="509588" indent="-161925">
              <a:lnSpc>
                <a:spcPts val="1200"/>
              </a:lnSpc>
              <a:defRPr sz="1100">
                <a:solidFill>
                  <a:schemeClr val="tx1"/>
                </a:solidFill>
              </a:defRPr>
            </a:lvl4pPr>
            <a:lvl5pPr>
              <a:lnSpc>
                <a:spcPct val="100000"/>
              </a:lnSpc>
              <a:defRPr sz="1200">
                <a:solidFill>
                  <a:schemeClr val="tx1"/>
                </a:solidFill>
              </a:defRPr>
            </a:lvl5pPr>
          </a:lstStyle>
          <a:p>
            <a:pPr lvl="0"/>
            <a:r>
              <a:rPr lang="en-US" dirty="0"/>
              <a:t>Click to insert text</a:t>
            </a:r>
          </a:p>
        </p:txBody>
      </p:sp>
      <p:sp>
        <p:nvSpPr>
          <p:cNvPr id="18" name="Retângulo 43">
            <a:extLst>
              <a:ext uri="{FF2B5EF4-FFF2-40B4-BE49-F238E27FC236}">
                <a16:creationId xmlns:a16="http://schemas.microsoft.com/office/drawing/2014/main" id="{25FC8637-25BD-4C09-AF25-56B4243DAB3D}"/>
              </a:ext>
            </a:extLst>
          </p:cNvPr>
          <p:cNvSpPr/>
          <p:nvPr userDrawn="1"/>
        </p:nvSpPr>
        <p:spPr>
          <a:xfrm>
            <a:off x="11784013" y="6555758"/>
            <a:ext cx="242375" cy="215444"/>
          </a:xfrm>
          <a:prstGeom prst="rect">
            <a:avLst/>
          </a:prstGeom>
        </p:spPr>
        <p:txBody>
          <a:bodyPr wrap="none">
            <a:spAutoFit/>
          </a:bodyPr>
          <a:lstStyle/>
          <a:p>
            <a:pPr algn="r"/>
            <a:fld id="{0502E5A9-B53C-401E-A0E0-4A359BB0A9E5}" type="slidenum">
              <a:rPr lang="en-US" sz="800" smtClean="0">
                <a:solidFill>
                  <a:prstClr val="black">
                    <a:lumMod val="50000"/>
                    <a:lumOff val="50000"/>
                  </a:prstClr>
                </a:solidFill>
                <a:cs typeface="Arial" panose="020B0604020202020204" pitchFamily="34" charset="0"/>
              </a:rPr>
              <a:t>‹#›</a:t>
            </a:fld>
            <a:endParaRPr lang="en-US" sz="800" dirty="0">
              <a:solidFill>
                <a:prstClr val="black">
                  <a:lumMod val="50000"/>
                  <a:lumOff val="50000"/>
                </a:prstClr>
              </a:solidFill>
              <a:cs typeface="Arial" panose="020B0604020202020204" pitchFamily="34" charset="0"/>
            </a:endParaRPr>
          </a:p>
        </p:txBody>
      </p:sp>
      <p:sp>
        <p:nvSpPr>
          <p:cNvPr id="23"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4813"/>
            <a:ext cx="11016604" cy="863600"/>
          </a:xfrm>
          <a:prstGeom prst="rect">
            <a:avLst/>
          </a:prstGeom>
        </p:spPr>
        <p:txBody>
          <a:bodyPr vert="horz" lIns="0" tIns="0" rIns="0" bIns="0" rtlCol="0" anchor="t">
            <a:normAutofit/>
          </a:bodyPr>
          <a:lstStyle>
            <a:lvl1pPr>
              <a:defRPr lang="pt-PT" dirty="0"/>
            </a:lvl1pPr>
          </a:lstStyle>
          <a:p>
            <a:pPr lvl="0">
              <a:lnSpc>
                <a:spcPts val="3000"/>
              </a:lnSpc>
            </a:pPr>
            <a:r>
              <a:rPr lang="en-US" dirty="0"/>
              <a:t>Click to add title</a:t>
            </a:r>
            <a:endParaRPr lang="pt-PT" dirty="0"/>
          </a:p>
        </p:txBody>
      </p:sp>
      <p:sp>
        <p:nvSpPr>
          <p:cNvPr id="24" name="Text Placeholder 7">
            <a:extLst>
              <a:ext uri="{FF2B5EF4-FFF2-40B4-BE49-F238E27FC236}">
                <a16:creationId xmlns:a16="http://schemas.microsoft.com/office/drawing/2014/main" id="{9228FC83-C11D-47F2-8BDE-B10D125E5E87}"/>
              </a:ext>
            </a:extLst>
          </p:cNvPr>
          <p:cNvSpPr>
            <a:spLocks noGrp="1"/>
          </p:cNvSpPr>
          <p:nvPr>
            <p:ph type="body" sz="quarter" idx="33" hasCustomPrompt="1"/>
          </p:nvPr>
        </p:nvSpPr>
        <p:spPr>
          <a:xfrm>
            <a:off x="4322171" y="1866555"/>
            <a:ext cx="3566160" cy="1994493"/>
          </a:xfrm>
          <a:prstGeom prst="rect">
            <a:avLst/>
          </a:prstGeom>
        </p:spPr>
        <p:txBody>
          <a:bodyPr>
            <a:noAutofit/>
          </a:bodyPr>
          <a:lstStyle>
            <a:lvl1pPr>
              <a:lnSpc>
                <a:spcPts val="1600"/>
              </a:lnSpc>
              <a:defRPr sz="1400">
                <a:solidFill>
                  <a:schemeClr val="tx1"/>
                </a:solidFill>
              </a:defRPr>
            </a:lvl1pPr>
            <a:lvl2pPr marL="173038" indent="-168275">
              <a:lnSpc>
                <a:spcPts val="1400"/>
              </a:lnSpc>
              <a:defRPr sz="1200">
                <a:solidFill>
                  <a:schemeClr val="tx1"/>
                </a:solidFill>
              </a:defRPr>
            </a:lvl2pPr>
            <a:lvl3pPr marL="347663" indent="-174625">
              <a:lnSpc>
                <a:spcPts val="1400"/>
              </a:lnSpc>
              <a:defRPr sz="1200">
                <a:solidFill>
                  <a:schemeClr val="tx1"/>
                </a:solidFill>
              </a:defRPr>
            </a:lvl3pPr>
            <a:lvl4pPr marL="509588" indent="-161925">
              <a:lnSpc>
                <a:spcPts val="1200"/>
              </a:lnSpc>
              <a:defRPr sz="1100">
                <a:solidFill>
                  <a:schemeClr val="tx1"/>
                </a:solidFill>
              </a:defRPr>
            </a:lvl4pPr>
            <a:lvl5pPr>
              <a:lnSpc>
                <a:spcPct val="100000"/>
              </a:lnSpc>
              <a:defRPr sz="1200">
                <a:solidFill>
                  <a:schemeClr val="tx1"/>
                </a:solidFill>
              </a:defRPr>
            </a:lvl5pPr>
          </a:lstStyle>
          <a:p>
            <a:pPr lvl="0"/>
            <a:r>
              <a:rPr lang="en-US" dirty="0"/>
              <a:t>Click to insert text</a:t>
            </a:r>
          </a:p>
        </p:txBody>
      </p:sp>
      <p:sp>
        <p:nvSpPr>
          <p:cNvPr id="25" name="Text Placeholder 7">
            <a:extLst>
              <a:ext uri="{FF2B5EF4-FFF2-40B4-BE49-F238E27FC236}">
                <a16:creationId xmlns:a16="http://schemas.microsoft.com/office/drawing/2014/main" id="{9228FC83-C11D-47F2-8BDE-B10D125E5E87}"/>
              </a:ext>
            </a:extLst>
          </p:cNvPr>
          <p:cNvSpPr>
            <a:spLocks noGrp="1"/>
          </p:cNvSpPr>
          <p:nvPr>
            <p:ph type="body" sz="quarter" idx="34" hasCustomPrompt="1"/>
          </p:nvPr>
        </p:nvSpPr>
        <p:spPr>
          <a:xfrm>
            <a:off x="8217853" y="1866555"/>
            <a:ext cx="3566160" cy="1994493"/>
          </a:xfrm>
          <a:prstGeom prst="rect">
            <a:avLst/>
          </a:prstGeom>
        </p:spPr>
        <p:txBody>
          <a:bodyPr>
            <a:noAutofit/>
          </a:bodyPr>
          <a:lstStyle>
            <a:lvl1pPr>
              <a:lnSpc>
                <a:spcPts val="1600"/>
              </a:lnSpc>
              <a:defRPr sz="1400">
                <a:solidFill>
                  <a:schemeClr val="tx1"/>
                </a:solidFill>
              </a:defRPr>
            </a:lvl1pPr>
            <a:lvl2pPr marL="173038" indent="-168275">
              <a:lnSpc>
                <a:spcPts val="1400"/>
              </a:lnSpc>
              <a:defRPr sz="1200">
                <a:solidFill>
                  <a:schemeClr val="tx1"/>
                </a:solidFill>
              </a:defRPr>
            </a:lvl2pPr>
            <a:lvl3pPr marL="347663" indent="-174625">
              <a:lnSpc>
                <a:spcPts val="1400"/>
              </a:lnSpc>
              <a:defRPr sz="1200">
                <a:solidFill>
                  <a:schemeClr val="tx1"/>
                </a:solidFill>
              </a:defRPr>
            </a:lvl3pPr>
            <a:lvl4pPr marL="509588" indent="-161925">
              <a:lnSpc>
                <a:spcPts val="1200"/>
              </a:lnSpc>
              <a:defRPr sz="1100">
                <a:solidFill>
                  <a:schemeClr val="tx1"/>
                </a:solidFill>
              </a:defRPr>
            </a:lvl4pPr>
            <a:lvl5pPr>
              <a:lnSpc>
                <a:spcPct val="100000"/>
              </a:lnSpc>
              <a:defRPr sz="1200">
                <a:solidFill>
                  <a:schemeClr val="tx1"/>
                </a:solidFill>
              </a:defRPr>
            </a:lvl5pPr>
          </a:lstStyle>
          <a:p>
            <a:pPr lvl="0"/>
            <a:r>
              <a:rPr lang="en-US" dirty="0"/>
              <a:t>Click to insert text</a:t>
            </a:r>
          </a:p>
        </p:txBody>
      </p:sp>
      <p:sp>
        <p:nvSpPr>
          <p:cNvPr id="26" name="Text Placeholder 7">
            <a:extLst>
              <a:ext uri="{FF2B5EF4-FFF2-40B4-BE49-F238E27FC236}">
                <a16:creationId xmlns:a16="http://schemas.microsoft.com/office/drawing/2014/main" id="{9228FC83-C11D-47F2-8BDE-B10D125E5E87}"/>
              </a:ext>
            </a:extLst>
          </p:cNvPr>
          <p:cNvSpPr>
            <a:spLocks noGrp="1"/>
          </p:cNvSpPr>
          <p:nvPr>
            <p:ph type="body" sz="quarter" idx="35" hasCustomPrompt="1"/>
          </p:nvPr>
        </p:nvSpPr>
        <p:spPr>
          <a:xfrm>
            <a:off x="426487" y="4674187"/>
            <a:ext cx="11357525" cy="1799211"/>
          </a:xfrm>
          <a:prstGeom prst="rect">
            <a:avLst/>
          </a:prstGeom>
        </p:spPr>
        <p:txBody>
          <a:bodyPr>
            <a:noAutofit/>
          </a:bodyPr>
          <a:lstStyle>
            <a:lvl1pPr>
              <a:lnSpc>
                <a:spcPts val="1600"/>
              </a:lnSpc>
              <a:defRPr sz="1400">
                <a:solidFill>
                  <a:schemeClr val="tx1"/>
                </a:solidFill>
              </a:defRPr>
            </a:lvl1pPr>
            <a:lvl2pPr marL="173038" indent="-168275">
              <a:lnSpc>
                <a:spcPts val="1400"/>
              </a:lnSpc>
              <a:defRPr sz="1200">
                <a:solidFill>
                  <a:schemeClr val="tx1"/>
                </a:solidFill>
              </a:defRPr>
            </a:lvl2pPr>
            <a:lvl3pPr marL="347663" indent="-174625">
              <a:lnSpc>
                <a:spcPts val="1400"/>
              </a:lnSpc>
              <a:buClr>
                <a:schemeClr val="accent4"/>
              </a:buClr>
              <a:defRPr sz="1200">
                <a:solidFill>
                  <a:schemeClr val="tx1"/>
                </a:solidFill>
              </a:defRPr>
            </a:lvl3pPr>
            <a:lvl4pPr marL="509588" indent="-161925">
              <a:lnSpc>
                <a:spcPts val="1200"/>
              </a:lnSpc>
              <a:buClr>
                <a:schemeClr val="accent2"/>
              </a:buClr>
              <a:defRPr sz="1100">
                <a:solidFill>
                  <a:schemeClr val="tx1"/>
                </a:solidFill>
              </a:defRPr>
            </a:lvl4pPr>
            <a:lvl5pPr>
              <a:lnSpc>
                <a:spcPct val="100000"/>
              </a:lnSpc>
              <a:defRPr sz="1200">
                <a:solidFill>
                  <a:schemeClr val="tx1"/>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959320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Opener3">
    <p:spTree>
      <p:nvGrpSpPr>
        <p:cNvPr id="1" name=""/>
        <p:cNvGrpSpPr/>
        <p:nvPr/>
      </p:nvGrpSpPr>
      <p:grpSpPr>
        <a:xfrm>
          <a:off x="0" y="0"/>
          <a:ext cx="0" cy="0"/>
          <a:chOff x="0" y="0"/>
          <a:chExt cx="0" cy="0"/>
        </a:xfrm>
      </p:grpSpPr>
      <p:sp>
        <p:nvSpPr>
          <p:cNvPr id="12" name="Freeform 11"/>
          <p:cNvSpPr/>
          <p:nvPr userDrawn="1"/>
        </p:nvSpPr>
        <p:spPr>
          <a:xfrm>
            <a:off x="2" y="1924738"/>
            <a:ext cx="7237505" cy="4933262"/>
          </a:xfrm>
          <a:custGeom>
            <a:avLst/>
            <a:gdLst>
              <a:gd name="connsiteX0" fmla="*/ 4395998 w 7237505"/>
              <a:gd name="connsiteY0" fmla="*/ 58 h 4933262"/>
              <a:gd name="connsiteX1" fmla="*/ 7233138 w 7237505"/>
              <a:gd name="connsiteY1" fmla="*/ 4903565 h 4933262"/>
              <a:gd name="connsiteX2" fmla="*/ 7237505 w 7237505"/>
              <a:gd name="connsiteY2" fmla="*/ 4933262 h 4933262"/>
              <a:gd name="connsiteX3" fmla="*/ 0 w 7237505"/>
              <a:gd name="connsiteY3" fmla="*/ 4933262 h 4933262"/>
              <a:gd name="connsiteX4" fmla="*/ 0 w 7237505"/>
              <a:gd name="connsiteY4" fmla="*/ 1491292 h 4933262"/>
              <a:gd name="connsiteX5" fmla="*/ 148016 w 7237505"/>
              <a:gd name="connsiteY5" fmla="*/ 1437398 h 4933262"/>
              <a:gd name="connsiteX6" fmla="*/ 3756131 w 7237505"/>
              <a:gd name="connsiteY6" fmla="*/ 123640 h 4933262"/>
              <a:gd name="connsiteX7" fmla="*/ 4395998 w 7237505"/>
              <a:gd name="connsiteY7" fmla="*/ 58 h 493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7505" h="4933262">
                <a:moveTo>
                  <a:pt x="4395998" y="58"/>
                </a:moveTo>
                <a:cubicBezTo>
                  <a:pt x="6238787" y="-15730"/>
                  <a:pt x="6966936" y="3156975"/>
                  <a:pt x="7233138" y="4903565"/>
                </a:cubicBezTo>
                <a:lnTo>
                  <a:pt x="7237505" y="4933262"/>
                </a:lnTo>
                <a:lnTo>
                  <a:pt x="0" y="4933262"/>
                </a:lnTo>
                <a:lnTo>
                  <a:pt x="0" y="1491292"/>
                </a:lnTo>
                <a:lnTo>
                  <a:pt x="148016" y="1437398"/>
                </a:lnTo>
                <a:cubicBezTo>
                  <a:pt x="1090161" y="1094352"/>
                  <a:pt x="2272461" y="663862"/>
                  <a:pt x="3756131" y="123640"/>
                </a:cubicBezTo>
                <a:cubicBezTo>
                  <a:pt x="3983091" y="41001"/>
                  <a:pt x="4196102" y="1771"/>
                  <a:pt x="4395998" y="5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3">
            <a:extLst>
              <a:ext uri="{FF2B5EF4-FFF2-40B4-BE49-F238E27FC236}">
                <a16:creationId xmlns:a16="http://schemas.microsoft.com/office/drawing/2014/main" id="{5C674D03-4995-4743-8CE4-61CF32CFBDDE}"/>
              </a:ext>
            </a:extLst>
          </p:cNvPr>
          <p:cNvSpPr>
            <a:spLocks noGrp="1"/>
          </p:cNvSpPr>
          <p:nvPr>
            <p:ph type="body" sz="quarter" idx="11" hasCustomPrompt="1"/>
          </p:nvPr>
        </p:nvSpPr>
        <p:spPr>
          <a:xfrm>
            <a:off x="7138784" y="1696711"/>
            <a:ext cx="4645229" cy="1418714"/>
          </a:xfrm>
          <a:prstGeom prst="rect">
            <a:avLst/>
          </a:prstGeom>
        </p:spPr>
        <p:txBody>
          <a:bodyPr anchor="b">
            <a:normAutofit/>
          </a:bodyPr>
          <a:lstStyle>
            <a:lvl1pPr marL="0" indent="0" algn="r">
              <a:lnSpc>
                <a:spcPts val="3000"/>
              </a:lnSpc>
              <a:buNone/>
              <a:defRPr sz="2600">
                <a:solidFill>
                  <a:schemeClr val="accent3"/>
                </a:solidFill>
              </a:defRPr>
            </a:lvl1pPr>
            <a:lvl2pPr marL="457200" indent="0">
              <a:buNone/>
              <a:defRPr sz="6000">
                <a:solidFill>
                  <a:schemeClr val="bg1"/>
                </a:solidFill>
              </a:defRPr>
            </a:lvl2pPr>
          </a:lstStyle>
          <a:p>
            <a:pPr lvl="0"/>
            <a:r>
              <a:rPr lang="en-US" dirty="0"/>
              <a:t>Click to add section title</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784457" y="609600"/>
            <a:ext cx="4905075" cy="5597907"/>
          </a:xfrm>
          <a:prstGeom prst="rect">
            <a:avLst/>
          </a:prstGeom>
        </p:spPr>
      </p:pic>
    </p:spTree>
    <p:extLst>
      <p:ext uri="{BB962C8B-B14F-4D97-AF65-F5344CB8AC3E}">
        <p14:creationId xmlns:p14="http://schemas.microsoft.com/office/powerpoint/2010/main" val="2132108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Opener4">
    <p:spTree>
      <p:nvGrpSpPr>
        <p:cNvPr id="1" name=""/>
        <p:cNvGrpSpPr/>
        <p:nvPr/>
      </p:nvGrpSpPr>
      <p:grpSpPr>
        <a:xfrm>
          <a:off x="0" y="0"/>
          <a:ext cx="0" cy="0"/>
          <a:chOff x="0" y="0"/>
          <a:chExt cx="0" cy="0"/>
        </a:xfrm>
      </p:grpSpPr>
      <p:sp>
        <p:nvSpPr>
          <p:cNvPr id="6" name="Freeform 5"/>
          <p:cNvSpPr/>
          <p:nvPr userDrawn="1"/>
        </p:nvSpPr>
        <p:spPr>
          <a:xfrm>
            <a:off x="0" y="0"/>
            <a:ext cx="12193224" cy="3895500"/>
          </a:xfrm>
          <a:custGeom>
            <a:avLst/>
            <a:gdLst>
              <a:gd name="connsiteX0" fmla="*/ 0 w 12193224"/>
              <a:gd name="connsiteY0" fmla="*/ 0 h 3895500"/>
              <a:gd name="connsiteX1" fmla="*/ 12193224 w 12193224"/>
              <a:gd name="connsiteY1" fmla="*/ 0 h 3895500"/>
              <a:gd name="connsiteX2" fmla="*/ 12193224 w 12193224"/>
              <a:gd name="connsiteY2" fmla="*/ 246767 h 3895500"/>
              <a:gd name="connsiteX3" fmla="*/ 12193224 w 12193224"/>
              <a:gd name="connsiteY3" fmla="*/ 3895500 h 3895500"/>
              <a:gd name="connsiteX4" fmla="*/ 11695542 w 12193224"/>
              <a:gd name="connsiteY4" fmla="*/ 3812356 h 3895500"/>
              <a:gd name="connsiteX5" fmla="*/ 0 w 12193224"/>
              <a:gd name="connsiteY5" fmla="*/ 1297276 h 3895500"/>
              <a:gd name="connsiteX6" fmla="*/ 0 w 12193224"/>
              <a:gd name="connsiteY6" fmla="*/ 68316 h 3895500"/>
              <a:gd name="connsiteX7" fmla="*/ 0 w 12193224"/>
              <a:gd name="connsiteY7" fmla="*/ 0 h 38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24" h="3895500">
                <a:moveTo>
                  <a:pt x="0" y="0"/>
                </a:moveTo>
                <a:lnTo>
                  <a:pt x="12193224" y="0"/>
                </a:lnTo>
                <a:lnTo>
                  <a:pt x="12193224" y="246767"/>
                </a:lnTo>
                <a:cubicBezTo>
                  <a:pt x="12193224" y="1325156"/>
                  <a:pt x="12193224" y="2535979"/>
                  <a:pt x="12193224" y="3895500"/>
                </a:cubicBezTo>
                <a:cubicBezTo>
                  <a:pt x="12027332" y="3874712"/>
                  <a:pt x="11861436" y="3853928"/>
                  <a:pt x="11695542" y="3812356"/>
                </a:cubicBezTo>
                <a:cubicBezTo>
                  <a:pt x="7112716" y="3022496"/>
                  <a:pt x="3214200" y="2170279"/>
                  <a:pt x="0" y="1297276"/>
                </a:cubicBezTo>
                <a:cubicBezTo>
                  <a:pt x="0" y="1297276"/>
                  <a:pt x="0" y="1297276"/>
                  <a:pt x="0" y="68316"/>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71360" y="1559681"/>
            <a:ext cx="4343400" cy="4920475"/>
          </a:xfrm>
          <a:prstGeom prst="rect">
            <a:avLst/>
          </a:prstGeom>
        </p:spPr>
      </p:pic>
      <p:sp>
        <p:nvSpPr>
          <p:cNvPr id="7" name="Text Placeholder 13">
            <a:extLst>
              <a:ext uri="{FF2B5EF4-FFF2-40B4-BE49-F238E27FC236}">
                <a16:creationId xmlns:a16="http://schemas.microsoft.com/office/drawing/2014/main" id="{5C674D03-4995-4743-8CE4-61CF32CFBDDE}"/>
              </a:ext>
            </a:extLst>
          </p:cNvPr>
          <p:cNvSpPr>
            <a:spLocks noGrp="1"/>
          </p:cNvSpPr>
          <p:nvPr>
            <p:ph type="body" sz="quarter" idx="11" hasCustomPrompt="1"/>
          </p:nvPr>
        </p:nvSpPr>
        <p:spPr>
          <a:xfrm>
            <a:off x="407988" y="2579828"/>
            <a:ext cx="5471988" cy="1698343"/>
          </a:xfrm>
          <a:prstGeom prst="rect">
            <a:avLst/>
          </a:prstGeom>
        </p:spPr>
        <p:txBody>
          <a:bodyPr anchor="b">
            <a:noAutofit/>
          </a:bodyPr>
          <a:lstStyle>
            <a:lvl1pPr marL="0" indent="0">
              <a:lnSpc>
                <a:spcPts val="3000"/>
              </a:lnSpc>
              <a:buNone/>
              <a:defRPr sz="2600">
                <a:solidFill>
                  <a:schemeClr val="accent3"/>
                </a:solidFill>
              </a:defRPr>
            </a:lvl1pPr>
            <a:lvl2pPr marL="457200" indent="0">
              <a:buNone/>
              <a:defRPr sz="6000">
                <a:solidFill>
                  <a:schemeClr val="bg1"/>
                </a:solidFill>
              </a:defRPr>
            </a:lvl2pPr>
          </a:lstStyle>
          <a:p>
            <a:pPr lvl="0"/>
            <a:r>
              <a:rPr lang="en-US" dirty="0"/>
              <a:t>Click to insert section title</a:t>
            </a:r>
            <a:endParaRPr lang="pt-PT" dirty="0"/>
          </a:p>
        </p:txBody>
      </p:sp>
    </p:spTree>
    <p:extLst>
      <p:ext uri="{BB962C8B-B14F-4D97-AF65-F5344CB8AC3E}">
        <p14:creationId xmlns:p14="http://schemas.microsoft.com/office/powerpoint/2010/main" val="12966819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Opener5">
    <p:spTree>
      <p:nvGrpSpPr>
        <p:cNvPr id="1" name=""/>
        <p:cNvGrpSpPr/>
        <p:nvPr/>
      </p:nvGrpSpPr>
      <p:grpSpPr>
        <a:xfrm>
          <a:off x="0" y="0"/>
          <a:ext cx="0" cy="0"/>
          <a:chOff x="0" y="0"/>
          <a:chExt cx="0" cy="0"/>
        </a:xfrm>
      </p:grpSpPr>
      <p:sp>
        <p:nvSpPr>
          <p:cNvPr id="12" name="Freeform 11"/>
          <p:cNvSpPr/>
          <p:nvPr userDrawn="1"/>
        </p:nvSpPr>
        <p:spPr>
          <a:xfrm>
            <a:off x="1" y="1773244"/>
            <a:ext cx="12682081" cy="5084756"/>
          </a:xfrm>
          <a:custGeom>
            <a:avLst/>
            <a:gdLst>
              <a:gd name="connsiteX0" fmla="*/ 9471990 w 12682081"/>
              <a:gd name="connsiteY0" fmla="*/ 542 h 5084756"/>
              <a:gd name="connsiteX1" fmla="*/ 12634063 w 12682081"/>
              <a:gd name="connsiteY1" fmla="*/ 4816991 h 5084756"/>
              <a:gd name="connsiteX2" fmla="*/ 12682081 w 12682081"/>
              <a:gd name="connsiteY2" fmla="*/ 5084756 h 5084756"/>
              <a:gd name="connsiteX3" fmla="*/ 0 w 12682081"/>
              <a:gd name="connsiteY3" fmla="*/ 5084756 h 5084756"/>
              <a:gd name="connsiteX4" fmla="*/ 0 w 12682081"/>
              <a:gd name="connsiteY4" fmla="*/ 2957111 h 5084756"/>
              <a:gd name="connsiteX5" fmla="*/ 26348 w 12682081"/>
              <a:gd name="connsiteY5" fmla="*/ 2948506 h 5084756"/>
              <a:gd name="connsiteX6" fmla="*/ 8652212 w 12682081"/>
              <a:gd name="connsiteY6" fmla="*/ 131371 h 5084756"/>
              <a:gd name="connsiteX7" fmla="*/ 9471990 w 12682081"/>
              <a:gd name="connsiteY7" fmla="*/ 542 h 508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2081" h="5084756">
                <a:moveTo>
                  <a:pt x="9471990" y="542"/>
                </a:moveTo>
                <a:cubicBezTo>
                  <a:pt x="11348469" y="43621"/>
                  <a:pt x="12225265" y="2641773"/>
                  <a:pt x="12634063" y="4816991"/>
                </a:cubicBezTo>
                <a:lnTo>
                  <a:pt x="12682081" y="5084756"/>
                </a:lnTo>
                <a:lnTo>
                  <a:pt x="0" y="5084756"/>
                </a:lnTo>
                <a:lnTo>
                  <a:pt x="0" y="2957111"/>
                </a:lnTo>
                <a:lnTo>
                  <a:pt x="26348" y="2948506"/>
                </a:lnTo>
                <a:cubicBezTo>
                  <a:pt x="1039939" y="2617476"/>
                  <a:pt x="3356718" y="1860835"/>
                  <a:pt x="8652212" y="131371"/>
                </a:cubicBezTo>
                <a:cubicBezTo>
                  <a:pt x="8944735" y="35836"/>
                  <a:pt x="9217552" y="-5299"/>
                  <a:pt x="9471990" y="542"/>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3">
            <a:extLst>
              <a:ext uri="{FF2B5EF4-FFF2-40B4-BE49-F238E27FC236}">
                <a16:creationId xmlns:a16="http://schemas.microsoft.com/office/drawing/2014/main" id="{5C674D03-4995-4743-8CE4-61CF32CFBDDE}"/>
              </a:ext>
            </a:extLst>
          </p:cNvPr>
          <p:cNvSpPr>
            <a:spLocks noGrp="1"/>
          </p:cNvSpPr>
          <p:nvPr>
            <p:ph type="body" sz="quarter" idx="11" hasCustomPrompt="1"/>
          </p:nvPr>
        </p:nvSpPr>
        <p:spPr>
          <a:xfrm>
            <a:off x="6322635" y="3810000"/>
            <a:ext cx="5471988" cy="1698343"/>
          </a:xfrm>
          <a:prstGeom prst="rect">
            <a:avLst/>
          </a:prstGeom>
        </p:spPr>
        <p:txBody>
          <a:bodyPr anchor="b">
            <a:noAutofit/>
          </a:bodyPr>
          <a:lstStyle>
            <a:lvl1pPr marL="0" indent="0" algn="r">
              <a:lnSpc>
                <a:spcPts val="3000"/>
              </a:lnSpc>
              <a:buNone/>
              <a:defRPr sz="2600">
                <a:solidFill>
                  <a:schemeClr val="bg1"/>
                </a:solidFill>
              </a:defRPr>
            </a:lvl1pPr>
            <a:lvl2pPr marL="457200" indent="0">
              <a:buNone/>
              <a:defRPr sz="6000">
                <a:solidFill>
                  <a:schemeClr val="bg1"/>
                </a:solidFill>
              </a:defRPr>
            </a:lvl2pPr>
          </a:lstStyle>
          <a:p>
            <a:pPr lvl="0"/>
            <a:r>
              <a:rPr lang="en-US" dirty="0"/>
              <a:t>Click to insert section title</a:t>
            </a:r>
            <a:endParaRPr lang="pt-PT"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415755" y="751840"/>
            <a:ext cx="5810544" cy="5313680"/>
          </a:xfrm>
          <a:prstGeom prst="rect">
            <a:avLst/>
          </a:prstGeom>
        </p:spPr>
      </p:pic>
    </p:spTree>
    <p:extLst>
      <p:ext uri="{BB962C8B-B14F-4D97-AF65-F5344CB8AC3E}">
        <p14:creationId xmlns:p14="http://schemas.microsoft.com/office/powerpoint/2010/main" val="13330662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1">
    <p:spTree>
      <p:nvGrpSpPr>
        <p:cNvPr id="1" name=""/>
        <p:cNvGrpSpPr/>
        <p:nvPr/>
      </p:nvGrpSpPr>
      <p:grpSpPr>
        <a:xfrm>
          <a:off x="0" y="0"/>
          <a:ext cx="0" cy="0"/>
          <a:chOff x="0" y="0"/>
          <a:chExt cx="0" cy="0"/>
        </a:xfrm>
      </p:grpSpPr>
      <p:sp>
        <p:nvSpPr>
          <p:cNvPr id="24" name="Freeform 23"/>
          <p:cNvSpPr/>
          <p:nvPr userDrawn="1"/>
        </p:nvSpPr>
        <p:spPr>
          <a:xfrm>
            <a:off x="1" y="0"/>
            <a:ext cx="7037465" cy="6858000"/>
          </a:xfrm>
          <a:custGeom>
            <a:avLst/>
            <a:gdLst>
              <a:gd name="connsiteX0" fmla="*/ 0 w 7037465"/>
              <a:gd name="connsiteY0" fmla="*/ 0 h 6858000"/>
              <a:gd name="connsiteX1" fmla="*/ 7037465 w 7037465"/>
              <a:gd name="connsiteY1" fmla="*/ 0 h 6858000"/>
              <a:gd name="connsiteX2" fmla="*/ 7037465 w 7037465"/>
              <a:gd name="connsiteY2" fmla="*/ 114293 h 6858000"/>
              <a:gd name="connsiteX3" fmla="*/ 7037465 w 7037465"/>
              <a:gd name="connsiteY3" fmla="*/ 2657010 h 6858000"/>
              <a:gd name="connsiteX4" fmla="*/ 3733176 w 7037465"/>
              <a:gd name="connsiteY4" fmla="*/ 6564069 h 6858000"/>
              <a:gd name="connsiteX5" fmla="*/ 2097225 w 7037465"/>
              <a:gd name="connsiteY5" fmla="*/ 6832749 h 6858000"/>
              <a:gd name="connsiteX6" fmla="*/ 1943476 w 7037465"/>
              <a:gd name="connsiteY6" fmla="*/ 6858000 h 6858000"/>
              <a:gd name="connsiteX7" fmla="*/ 0 w 7037465"/>
              <a:gd name="connsiteY7" fmla="*/ 6858000 h 6858000"/>
              <a:gd name="connsiteX8" fmla="*/ 0 w 703746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37465" h="6858000">
                <a:moveTo>
                  <a:pt x="0" y="0"/>
                </a:moveTo>
                <a:lnTo>
                  <a:pt x="7037465" y="0"/>
                </a:lnTo>
                <a:lnTo>
                  <a:pt x="7037465" y="114293"/>
                </a:lnTo>
                <a:cubicBezTo>
                  <a:pt x="7037465" y="2657010"/>
                  <a:pt x="7037465" y="2657010"/>
                  <a:pt x="7037465" y="2657010"/>
                </a:cubicBezTo>
                <a:cubicBezTo>
                  <a:pt x="7037465" y="4603435"/>
                  <a:pt x="5647678" y="6251504"/>
                  <a:pt x="3733176" y="6564069"/>
                </a:cubicBezTo>
                <a:cubicBezTo>
                  <a:pt x="3099579" y="6668128"/>
                  <a:pt x="2558794" y="6756943"/>
                  <a:pt x="2097225" y="6832749"/>
                </a:cubicBezTo>
                <a:lnTo>
                  <a:pt x="1943476"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3034" y="411481"/>
            <a:ext cx="1577338" cy="820447"/>
          </a:xfrm>
          <a:prstGeom prst="rect">
            <a:avLst/>
          </a:prstGeom>
        </p:spPr>
      </p:pic>
      <p:sp>
        <p:nvSpPr>
          <p:cNvPr id="15" name="Rectangle 14"/>
          <p:cNvSpPr/>
          <p:nvPr userDrawn="1"/>
        </p:nvSpPr>
        <p:spPr>
          <a:xfrm>
            <a:off x="407988" y="2317233"/>
            <a:ext cx="2219960" cy="234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600" dirty="0">
                <a:solidFill>
                  <a:schemeClr val="bg1"/>
                </a:solidFill>
              </a:rPr>
              <a:t>About Sogeti</a:t>
            </a:r>
          </a:p>
        </p:txBody>
      </p:sp>
      <p:sp>
        <p:nvSpPr>
          <p:cNvPr id="16" name="Rectangle 15"/>
          <p:cNvSpPr/>
          <p:nvPr userDrawn="1"/>
        </p:nvSpPr>
        <p:spPr>
          <a:xfrm>
            <a:off x="407988" y="4048433"/>
            <a:ext cx="2057400" cy="407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lnSpc>
                <a:spcPct val="100000"/>
              </a:lnSpc>
              <a:spcAft>
                <a:spcPts val="400"/>
              </a:spcAft>
            </a:pPr>
            <a:r>
              <a:rPr lang="en-US" sz="900" dirty="0">
                <a:solidFill>
                  <a:schemeClr val="bg1"/>
                </a:solidFill>
              </a:rPr>
              <a:t>Learn more about us at</a:t>
            </a:r>
          </a:p>
          <a:p>
            <a:pPr algn="l">
              <a:lnSpc>
                <a:spcPct val="100000"/>
              </a:lnSpc>
              <a:spcAft>
                <a:spcPts val="400"/>
              </a:spcAft>
            </a:pPr>
            <a:r>
              <a:rPr lang="en-US" sz="1050" dirty="0">
                <a:solidFill>
                  <a:schemeClr val="bg1"/>
                </a:solidFill>
              </a:rPr>
              <a:t>www.sogeti.com</a:t>
            </a:r>
          </a:p>
        </p:txBody>
      </p:sp>
      <p:sp>
        <p:nvSpPr>
          <p:cNvPr id="23" name="Rectangle 22"/>
          <p:cNvSpPr/>
          <p:nvPr userDrawn="1"/>
        </p:nvSpPr>
        <p:spPr>
          <a:xfrm>
            <a:off x="8305799" y="5764024"/>
            <a:ext cx="3512821" cy="446276"/>
          </a:xfrm>
          <a:prstGeom prst="rect">
            <a:avLst/>
          </a:prstGeom>
        </p:spPr>
        <p:txBody>
          <a:bodyPr wrap="square" lIns="0" tIns="0" rIns="0" bIns="0" anchor="b" anchorCtr="0">
            <a:spAutoFit/>
          </a:bodyPr>
          <a:lstStyle/>
          <a:p>
            <a:pPr algn="r">
              <a:spcAft>
                <a:spcPts val="600"/>
              </a:spcAft>
            </a:pPr>
            <a:r>
              <a:rPr lang="en-US" sz="800" noProof="0" dirty="0">
                <a:solidFill>
                  <a:schemeClr val="tx1"/>
                </a:solidFill>
                <a:latin typeface="+mn-lt"/>
                <a:cs typeface="Arial"/>
              </a:rPr>
              <a:t>This message contains information that may be privileged or confidential and is the property of the Capgemini Group.</a:t>
            </a:r>
          </a:p>
          <a:p>
            <a:pPr algn="r">
              <a:spcAft>
                <a:spcPts val="600"/>
              </a:spcAft>
            </a:pPr>
            <a:r>
              <a:rPr lang="en-US" sz="800" noProof="0" dirty="0">
                <a:solidFill>
                  <a:schemeClr val="tx1"/>
                </a:solidFill>
                <a:latin typeface="+mn-lt"/>
                <a:cs typeface="Arial"/>
              </a:rPr>
              <a:t>Copyright</a:t>
            </a:r>
            <a:r>
              <a:rPr lang="en-US" sz="800" baseline="30000" noProof="0" dirty="0">
                <a:solidFill>
                  <a:schemeClr val="tx1"/>
                </a:solidFill>
                <a:latin typeface="+mn-lt"/>
                <a:cs typeface="Arial"/>
              </a:rPr>
              <a:t>©</a:t>
            </a:r>
            <a:r>
              <a:rPr lang="en-US" sz="800" noProof="0" dirty="0">
                <a:solidFill>
                  <a:schemeClr val="tx1"/>
                </a:solidFill>
                <a:latin typeface="+mn-lt"/>
                <a:cs typeface="Arial"/>
              </a:rPr>
              <a:t> 2018 Sogeti. All rights reserved.</a:t>
            </a:r>
          </a:p>
        </p:txBody>
      </p:sp>
      <p:sp>
        <p:nvSpPr>
          <p:cNvPr id="26" name="Rectangle 25">
            <a:hlinkClick r:id="rId3"/>
          </p:cNvPr>
          <p:cNvSpPr/>
          <p:nvPr userDrawn="1"/>
        </p:nvSpPr>
        <p:spPr>
          <a:xfrm>
            <a:off x="10730865" y="3812094"/>
            <a:ext cx="704850" cy="124676"/>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hlinkClick r:id="rId4"/>
          </p:cNvPr>
          <p:cNvSpPr/>
          <p:nvPr userDrawn="1"/>
        </p:nvSpPr>
        <p:spPr>
          <a:xfrm>
            <a:off x="6532245" y="4445639"/>
            <a:ext cx="1851660" cy="183449"/>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hlinkClick r:id="rId5"/>
          </p:cNvPr>
          <p:cNvSpPr/>
          <p:nvPr userDrawn="1"/>
        </p:nvSpPr>
        <p:spPr>
          <a:xfrm>
            <a:off x="407989" y="4235890"/>
            <a:ext cx="1105076" cy="184150"/>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pic>
        <p:nvPicPr>
          <p:cNvPr id="21" name="Picture 2" descr="D:\My Work\Template\Icons\Social Media\LinkedIN.png">
            <a:hlinkClick r:id="rId6"/>
            <a:extLst>
              <a:ext uri="{FF2B5EF4-FFF2-40B4-BE49-F238E27FC236}">
                <a16:creationId xmlns:a16="http://schemas.microsoft.com/office/drawing/2014/main" id="{08F614DE-51DA-4BFF-8E53-D2741450B87F}"/>
              </a:ext>
            </a:extLst>
          </p:cNvPr>
          <p:cNvPicPr>
            <a:picLocks noChangeAspect="1" noChangeArrowheads="1"/>
          </p:cNvPicPr>
          <p:nvPr userDrawn="1"/>
        </p:nvPicPr>
        <p:blipFill>
          <a:blip r:embed="rId7" cstate="print">
            <a:duotone>
              <a:schemeClr val="accent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Lst>
          </a:blip>
          <a:srcRect/>
          <a:stretch>
            <a:fillRect/>
          </a:stretch>
        </p:blipFill>
        <p:spPr bwMode="auto">
          <a:xfrm>
            <a:off x="10684065" y="5181600"/>
            <a:ext cx="333195" cy="333195"/>
          </a:xfrm>
          <a:prstGeom prst="rect">
            <a:avLst/>
          </a:prstGeom>
          <a:noFill/>
        </p:spPr>
      </p:pic>
      <p:pic>
        <p:nvPicPr>
          <p:cNvPr id="22" name="Picture 5" descr="D:\My Work\Template\Icons\Social Media\Twitter.png">
            <a:hlinkClick r:id="rId9"/>
            <a:extLst>
              <a:ext uri="{FF2B5EF4-FFF2-40B4-BE49-F238E27FC236}">
                <a16:creationId xmlns:a16="http://schemas.microsoft.com/office/drawing/2014/main" id="{407A4AAB-4D4A-41A6-8AB1-41DD0D45E3A3}"/>
              </a:ext>
            </a:extLst>
          </p:cNvPr>
          <p:cNvPicPr>
            <a:picLocks noChangeAspect="1" noChangeArrowheads="1"/>
          </p:cNvPicPr>
          <p:nvPr userDrawn="1"/>
        </p:nvPicPr>
        <p:blipFill>
          <a:blip r:embed="rId10" cstate="print">
            <a:duotone>
              <a:schemeClr val="accent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Lst>
          </a:blip>
          <a:srcRect/>
          <a:stretch>
            <a:fillRect/>
          </a:stretch>
        </p:blipFill>
        <p:spPr bwMode="auto">
          <a:xfrm>
            <a:off x="11067442" y="5181600"/>
            <a:ext cx="333195" cy="333195"/>
          </a:xfrm>
          <a:prstGeom prst="rect">
            <a:avLst/>
          </a:prstGeom>
          <a:noFill/>
        </p:spPr>
      </p:pic>
      <p:pic>
        <p:nvPicPr>
          <p:cNvPr id="25" name="Picture 6" descr="D:\My Work\Template\Icons\Social Media\YouTube.png">
            <a:hlinkClick r:id="rId12"/>
            <a:extLst>
              <a:ext uri="{FF2B5EF4-FFF2-40B4-BE49-F238E27FC236}">
                <a16:creationId xmlns:a16="http://schemas.microsoft.com/office/drawing/2014/main" id="{B8D13D2F-BC30-4A06-B353-FAA883C674F8}"/>
              </a:ext>
            </a:extLst>
          </p:cNvPr>
          <p:cNvPicPr>
            <a:picLocks noChangeAspect="1" noChangeArrowheads="1"/>
          </p:cNvPicPr>
          <p:nvPr userDrawn="1"/>
        </p:nvPicPr>
        <p:blipFill>
          <a:blip r:embed="rId13" cstate="print">
            <a:duotone>
              <a:schemeClr val="accent2">
                <a:shade val="45000"/>
                <a:satMod val="135000"/>
              </a:schemeClr>
              <a:prstClr val="white"/>
            </a:duotone>
            <a:extLst>
              <a:ext uri="{BEBA8EAE-BF5A-486C-A8C5-ECC9F3942E4B}">
                <a14:imgProps xmlns:a14="http://schemas.microsoft.com/office/drawing/2010/main">
                  <a14:imgLayer r:embed="rId14">
                    <a14:imgEffect>
                      <a14:sharpenSoften amount="50000"/>
                    </a14:imgEffect>
                    <a14:imgEffect>
                      <a14:brightnessContrast bright="-100000"/>
                    </a14:imgEffect>
                  </a14:imgLayer>
                </a14:imgProps>
              </a:ext>
            </a:extLst>
          </a:blip>
          <a:srcRect/>
          <a:stretch>
            <a:fillRect/>
          </a:stretch>
        </p:blipFill>
        <p:spPr bwMode="auto">
          <a:xfrm>
            <a:off x="11450818" y="5181600"/>
            <a:ext cx="333195" cy="333195"/>
          </a:xfrm>
          <a:prstGeom prst="rect">
            <a:avLst/>
          </a:prstGeom>
          <a:noFill/>
        </p:spPr>
      </p:pic>
      <p:sp>
        <p:nvSpPr>
          <p:cNvPr id="17" name="Rectangle 16">
            <a:extLst>
              <a:ext uri="{FF2B5EF4-FFF2-40B4-BE49-F238E27FC236}">
                <a16:creationId xmlns:a16="http://schemas.microsoft.com/office/drawing/2014/main" id="{851D6730-9622-4316-9ACE-C0BFBC830794}"/>
              </a:ext>
            </a:extLst>
          </p:cNvPr>
          <p:cNvSpPr/>
          <p:nvPr userDrawn="1"/>
        </p:nvSpPr>
        <p:spPr>
          <a:xfrm>
            <a:off x="401188" y="2708920"/>
            <a:ext cx="5230812" cy="770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r>
              <a:rPr lang="en-US" sz="900" kern="1200" dirty="0">
                <a:solidFill>
                  <a:schemeClr val="lt1"/>
                </a:solidFill>
                <a:effectLst/>
                <a:latin typeface="+mn-lt"/>
                <a:ea typeface="+mn-ea"/>
                <a:cs typeface="+mn-cs"/>
              </a:rPr>
              <a:t>Sogeti is a leading provider of technology and engineering services. Sogeti delivers solutions that enable digital transformation and offers cutting-edge expertise in Cloud, Cybersecurity, Digital Manufacturing, Digital Assurance &amp; Testing, and emerging technologies. Sogeti combines agility and speed of implementation with strong technology supplier partnerships, world class methodologies and its global delivery model, Rightshore®. Sogeti brings together more than 25,000 professionals in 15 countries, based in over 100 locations in Europe, USA and India. Sogeti is a wholly-owned subsidiary of Capgemini SE, listed on the Paris Stock Exchange. </a:t>
            </a:r>
            <a:endParaRPr lang="fr-FR" sz="900" kern="1200" dirty="0">
              <a:solidFill>
                <a:schemeClr val="lt1"/>
              </a:solidFill>
              <a:effectLst/>
              <a:latin typeface="+mn-lt"/>
              <a:ea typeface="+mn-ea"/>
              <a:cs typeface="+mn-cs"/>
            </a:endParaRPr>
          </a:p>
        </p:txBody>
      </p:sp>
    </p:spTree>
    <p:extLst>
      <p:ext uri="{BB962C8B-B14F-4D97-AF65-F5344CB8AC3E}">
        <p14:creationId xmlns:p14="http://schemas.microsoft.com/office/powerpoint/2010/main" val="18695493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2">
    <p:spTree>
      <p:nvGrpSpPr>
        <p:cNvPr id="1" name=""/>
        <p:cNvGrpSpPr/>
        <p:nvPr/>
      </p:nvGrpSpPr>
      <p:grpSpPr>
        <a:xfrm>
          <a:off x="0" y="0"/>
          <a:ext cx="0" cy="0"/>
          <a:chOff x="0" y="0"/>
          <a:chExt cx="0" cy="0"/>
        </a:xfrm>
      </p:grpSpPr>
      <p:sp>
        <p:nvSpPr>
          <p:cNvPr id="12" name="Freeform 11"/>
          <p:cNvSpPr/>
          <p:nvPr userDrawn="1"/>
        </p:nvSpPr>
        <p:spPr>
          <a:xfrm>
            <a:off x="7162801" y="2667000"/>
            <a:ext cx="5029201" cy="4191000"/>
          </a:xfrm>
          <a:custGeom>
            <a:avLst/>
            <a:gdLst>
              <a:gd name="connsiteX0" fmla="*/ 5029201 w 5029201"/>
              <a:gd name="connsiteY0" fmla="*/ 0 h 4191000"/>
              <a:gd name="connsiteX1" fmla="*/ 5029201 w 5029201"/>
              <a:gd name="connsiteY1" fmla="*/ 4050815 h 4191000"/>
              <a:gd name="connsiteX2" fmla="*/ 5029201 w 5029201"/>
              <a:gd name="connsiteY2" fmla="*/ 4191000 h 4191000"/>
              <a:gd name="connsiteX3" fmla="*/ 0 w 5029201"/>
              <a:gd name="connsiteY3" fmla="*/ 4191000 h 4191000"/>
              <a:gd name="connsiteX4" fmla="*/ 0 w 5029201"/>
              <a:gd name="connsiteY4" fmla="*/ 4087004 h 4191000"/>
              <a:gd name="connsiteX5" fmla="*/ 0 w 5029201"/>
              <a:gd name="connsiteY5" fmla="*/ 1070904 h 4191000"/>
              <a:gd name="connsiteX6" fmla="*/ 2360645 w 5029201"/>
              <a:gd name="connsiteY6" fmla="*/ 505467 h 4191000"/>
              <a:gd name="connsiteX7" fmla="*/ 5029201 w 5029201"/>
              <a:gd name="connsiteY7" fmla="*/ 0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1" h="4191000">
                <a:moveTo>
                  <a:pt x="5029201" y="0"/>
                </a:moveTo>
                <a:cubicBezTo>
                  <a:pt x="5029201" y="2081302"/>
                  <a:pt x="5029201" y="3317075"/>
                  <a:pt x="5029201" y="4050815"/>
                </a:cubicBezTo>
                <a:lnTo>
                  <a:pt x="5029201" y="4191000"/>
                </a:lnTo>
                <a:lnTo>
                  <a:pt x="0" y="4191000"/>
                </a:lnTo>
                <a:lnTo>
                  <a:pt x="0" y="4087004"/>
                </a:lnTo>
                <a:cubicBezTo>
                  <a:pt x="0" y="1070904"/>
                  <a:pt x="0" y="1070904"/>
                  <a:pt x="0" y="1070904"/>
                </a:cubicBezTo>
                <a:cubicBezTo>
                  <a:pt x="709904" y="873858"/>
                  <a:pt x="1496786" y="685379"/>
                  <a:pt x="2360645" y="505467"/>
                </a:cubicBezTo>
                <a:cubicBezTo>
                  <a:pt x="3121868" y="342690"/>
                  <a:pt x="4960776" y="8567"/>
                  <a:pt x="502920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5" name="Rectangle 14"/>
          <p:cNvSpPr/>
          <p:nvPr userDrawn="1"/>
        </p:nvSpPr>
        <p:spPr>
          <a:xfrm>
            <a:off x="426722" y="3491378"/>
            <a:ext cx="2219960" cy="234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600" dirty="0">
                <a:solidFill>
                  <a:schemeClr val="accent5"/>
                </a:solidFill>
              </a:rPr>
              <a:t>About Sogeti</a:t>
            </a:r>
          </a:p>
        </p:txBody>
      </p:sp>
      <p:sp>
        <p:nvSpPr>
          <p:cNvPr id="16" name="Rectangle 15"/>
          <p:cNvSpPr/>
          <p:nvPr userDrawn="1"/>
        </p:nvSpPr>
        <p:spPr>
          <a:xfrm>
            <a:off x="426722" y="5407369"/>
            <a:ext cx="2057400" cy="407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lnSpc>
                <a:spcPct val="100000"/>
              </a:lnSpc>
              <a:spcAft>
                <a:spcPts val="400"/>
              </a:spcAft>
            </a:pPr>
            <a:r>
              <a:rPr lang="en-US" sz="900" dirty="0">
                <a:solidFill>
                  <a:schemeClr val="tx1"/>
                </a:solidFill>
              </a:rPr>
              <a:t>Learn more about us at</a:t>
            </a:r>
            <a:endParaRPr lang="en-US" sz="900" dirty="0">
              <a:solidFill>
                <a:schemeClr val="accent5"/>
              </a:solidFill>
            </a:endParaRPr>
          </a:p>
          <a:p>
            <a:pPr algn="l">
              <a:lnSpc>
                <a:spcPct val="100000"/>
              </a:lnSpc>
              <a:spcAft>
                <a:spcPts val="400"/>
              </a:spcAft>
            </a:pPr>
            <a:r>
              <a:rPr lang="en-US" sz="1050" dirty="0">
                <a:solidFill>
                  <a:schemeClr val="accent5"/>
                </a:solidFill>
              </a:rPr>
              <a:t>www.sogeti.com</a:t>
            </a:r>
          </a:p>
        </p:txBody>
      </p:sp>
      <p:sp>
        <p:nvSpPr>
          <p:cNvPr id="30" name="Rectangle 29">
            <a:hlinkClick r:id="rId2"/>
          </p:cNvPr>
          <p:cNvSpPr/>
          <p:nvPr userDrawn="1"/>
        </p:nvSpPr>
        <p:spPr>
          <a:xfrm>
            <a:off x="426723" y="5594826"/>
            <a:ext cx="1105076" cy="184150"/>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22"/>
          <p:cNvSpPr/>
          <p:nvPr userDrawn="1"/>
        </p:nvSpPr>
        <p:spPr>
          <a:xfrm>
            <a:off x="7696201" y="5841671"/>
            <a:ext cx="4087812" cy="446276"/>
          </a:xfrm>
          <a:prstGeom prst="rect">
            <a:avLst/>
          </a:prstGeom>
        </p:spPr>
        <p:txBody>
          <a:bodyPr wrap="square" lIns="0" tIns="0" rIns="0" bIns="0" anchor="b" anchorCtr="0">
            <a:spAutoFit/>
          </a:bodyPr>
          <a:lstStyle/>
          <a:p>
            <a:pPr algn="r">
              <a:spcAft>
                <a:spcPts val="600"/>
              </a:spcAft>
            </a:pPr>
            <a:r>
              <a:rPr lang="en-US" sz="800" noProof="0" dirty="0">
                <a:solidFill>
                  <a:schemeClr val="bg1"/>
                </a:solidFill>
                <a:latin typeface="+mn-lt"/>
                <a:cs typeface="Arial"/>
              </a:rPr>
              <a:t>This message contains information that may be privileged or confidential and is the property of the Capgemini Group.</a:t>
            </a:r>
          </a:p>
          <a:p>
            <a:pPr algn="r">
              <a:spcAft>
                <a:spcPts val="600"/>
              </a:spcAft>
            </a:pPr>
            <a:r>
              <a:rPr lang="en-US" sz="800" noProof="0" dirty="0">
                <a:solidFill>
                  <a:schemeClr val="bg1"/>
                </a:solidFill>
                <a:latin typeface="+mn-lt"/>
                <a:cs typeface="Arial"/>
              </a:rPr>
              <a:t>Copyright</a:t>
            </a:r>
            <a:r>
              <a:rPr lang="en-US" sz="800" baseline="30000" noProof="0" dirty="0">
                <a:solidFill>
                  <a:schemeClr val="bg1"/>
                </a:solidFill>
                <a:latin typeface="+mn-lt"/>
                <a:cs typeface="Arial"/>
              </a:rPr>
              <a:t>©</a:t>
            </a:r>
            <a:r>
              <a:rPr lang="en-US" sz="800" noProof="0" dirty="0">
                <a:solidFill>
                  <a:schemeClr val="bg1"/>
                </a:solidFill>
                <a:latin typeface="+mn-lt"/>
                <a:cs typeface="Arial"/>
              </a:rPr>
              <a:t> 2018 Sogeti. All rights reserved.</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3862" y="411481"/>
            <a:ext cx="1577338" cy="820447"/>
          </a:xfrm>
          <a:prstGeom prst="rect">
            <a:avLst/>
          </a:prstGeom>
        </p:spPr>
      </p:pic>
      <p:pic>
        <p:nvPicPr>
          <p:cNvPr id="10" name="Picture 2" descr="D:\My Work\Template\Icons\Social Media\LinkedIN.png">
            <a:hlinkClick r:id="rId4"/>
            <a:extLst>
              <a:ext uri="{FF2B5EF4-FFF2-40B4-BE49-F238E27FC236}">
                <a16:creationId xmlns:a16="http://schemas.microsoft.com/office/drawing/2014/main" id="{69B0AD73-FA6F-418A-94C3-EED4E25A5325}"/>
              </a:ext>
            </a:extLst>
          </p:cNvPr>
          <p:cNvPicPr>
            <a:picLocks noChangeAspect="1" noChangeArrowheads="1"/>
          </p:cNvPicPr>
          <p:nvPr userDrawn="1"/>
        </p:nvPicPr>
        <p:blipFill>
          <a:blip r:embed="rId5" cstate="print"/>
          <a:srcRect/>
          <a:stretch>
            <a:fillRect/>
          </a:stretch>
        </p:blipFill>
        <p:spPr bwMode="auto">
          <a:xfrm>
            <a:off x="10684066" y="5181600"/>
            <a:ext cx="333195" cy="333195"/>
          </a:xfrm>
          <a:prstGeom prst="rect">
            <a:avLst/>
          </a:prstGeom>
          <a:noFill/>
        </p:spPr>
      </p:pic>
      <p:pic>
        <p:nvPicPr>
          <p:cNvPr id="11" name="Picture 5" descr="D:\My Work\Template\Icons\Social Media\Twitter.png">
            <a:hlinkClick r:id="rId6"/>
            <a:extLst>
              <a:ext uri="{FF2B5EF4-FFF2-40B4-BE49-F238E27FC236}">
                <a16:creationId xmlns:a16="http://schemas.microsoft.com/office/drawing/2014/main" id="{CD01C794-85B7-4ED7-A647-3BFD39BDA81E}"/>
              </a:ext>
            </a:extLst>
          </p:cNvPr>
          <p:cNvPicPr>
            <a:picLocks noChangeAspect="1" noChangeArrowheads="1"/>
          </p:cNvPicPr>
          <p:nvPr userDrawn="1"/>
        </p:nvPicPr>
        <p:blipFill>
          <a:blip r:embed="rId7" cstate="print"/>
          <a:srcRect/>
          <a:stretch>
            <a:fillRect/>
          </a:stretch>
        </p:blipFill>
        <p:spPr bwMode="auto">
          <a:xfrm>
            <a:off x="11067442" y="5181600"/>
            <a:ext cx="333195" cy="333195"/>
          </a:xfrm>
          <a:prstGeom prst="rect">
            <a:avLst/>
          </a:prstGeom>
          <a:noFill/>
        </p:spPr>
      </p:pic>
      <p:pic>
        <p:nvPicPr>
          <p:cNvPr id="13" name="Picture 6" descr="D:\My Work\Template\Icons\Social Media\YouTube.png">
            <a:hlinkClick r:id="rId8"/>
            <a:extLst>
              <a:ext uri="{FF2B5EF4-FFF2-40B4-BE49-F238E27FC236}">
                <a16:creationId xmlns:a16="http://schemas.microsoft.com/office/drawing/2014/main" id="{721FA104-A027-4E51-8E5C-6108C26E223D}"/>
              </a:ext>
            </a:extLst>
          </p:cNvPr>
          <p:cNvPicPr>
            <a:picLocks noChangeAspect="1" noChangeArrowheads="1"/>
          </p:cNvPicPr>
          <p:nvPr userDrawn="1"/>
        </p:nvPicPr>
        <p:blipFill>
          <a:blip r:embed="rId9" cstate="print"/>
          <a:srcRect/>
          <a:stretch>
            <a:fillRect/>
          </a:stretch>
        </p:blipFill>
        <p:spPr bwMode="auto">
          <a:xfrm>
            <a:off x="11450818" y="5181600"/>
            <a:ext cx="333195" cy="333195"/>
          </a:xfrm>
          <a:prstGeom prst="rect">
            <a:avLst/>
          </a:prstGeom>
          <a:noFill/>
        </p:spPr>
      </p:pic>
      <p:sp>
        <p:nvSpPr>
          <p:cNvPr id="17" name="Rectangle 16">
            <a:extLst>
              <a:ext uri="{FF2B5EF4-FFF2-40B4-BE49-F238E27FC236}">
                <a16:creationId xmlns:a16="http://schemas.microsoft.com/office/drawing/2014/main" id="{CB1D44DE-9375-4835-B18F-A334E66D7F1C}"/>
              </a:ext>
            </a:extLst>
          </p:cNvPr>
          <p:cNvSpPr/>
          <p:nvPr userDrawn="1"/>
        </p:nvSpPr>
        <p:spPr>
          <a:xfrm>
            <a:off x="401188" y="3861048"/>
            <a:ext cx="4628012" cy="770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r>
              <a:rPr lang="en-US" sz="900" kern="1200" dirty="0">
                <a:solidFill>
                  <a:schemeClr val="tx1"/>
                </a:solidFill>
                <a:effectLst/>
                <a:latin typeface="+mn-lt"/>
                <a:ea typeface="+mn-ea"/>
                <a:cs typeface="+mn-cs"/>
              </a:rPr>
              <a:t>Sogeti is a leading provider of technology and engineering services. Sogeti delivers solutions that enable digital transformation and offers cutting-edge expertise in Cloud, Cybersecurity, Digital Manufacturing, Digital Assurance &amp; Testing, and emerging technologies. Sogeti combines agility and speed of implementation with strong technology supplier partnerships, world class methodologies and its global delivery model, Rightshore®. Sogeti brings together more than 25,000 professionals in 15 countries, based in over 100 locations in Europe, USA and India. Sogeti is a wholly-owned subsidiary of Capgemini SE, listed on the Paris Stock Exchange. </a:t>
            </a:r>
            <a:endParaRPr lang="fr-FR" sz="9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447701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3">
    <p:spTree>
      <p:nvGrpSpPr>
        <p:cNvPr id="1" name=""/>
        <p:cNvGrpSpPr/>
        <p:nvPr/>
      </p:nvGrpSpPr>
      <p:grpSpPr>
        <a:xfrm>
          <a:off x="0" y="0"/>
          <a:ext cx="0" cy="0"/>
          <a:chOff x="0" y="0"/>
          <a:chExt cx="0" cy="0"/>
        </a:xfrm>
      </p:grpSpPr>
      <p:sp>
        <p:nvSpPr>
          <p:cNvPr id="10" name="Freeform 9"/>
          <p:cNvSpPr/>
          <p:nvPr userDrawn="1"/>
        </p:nvSpPr>
        <p:spPr>
          <a:xfrm>
            <a:off x="0" y="0"/>
            <a:ext cx="6096000" cy="5796064"/>
          </a:xfrm>
          <a:custGeom>
            <a:avLst/>
            <a:gdLst>
              <a:gd name="connsiteX0" fmla="*/ 0 w 6096000"/>
              <a:gd name="connsiteY0" fmla="*/ 0 h 5796064"/>
              <a:gd name="connsiteX1" fmla="*/ 6096000 w 6096000"/>
              <a:gd name="connsiteY1" fmla="*/ 0 h 5796064"/>
              <a:gd name="connsiteX2" fmla="*/ 6096000 w 6096000"/>
              <a:gd name="connsiteY2" fmla="*/ 133757 h 5796064"/>
              <a:gd name="connsiteX3" fmla="*/ 6096000 w 6096000"/>
              <a:gd name="connsiteY3" fmla="*/ 4034055 h 5796064"/>
              <a:gd name="connsiteX4" fmla="*/ 0 w 6096000"/>
              <a:gd name="connsiteY4" fmla="*/ 5309105 h 5796064"/>
              <a:gd name="connsiteX5" fmla="*/ 0 w 6096000"/>
              <a:gd name="connsiteY5" fmla="*/ 8972 h 5796064"/>
              <a:gd name="connsiteX6" fmla="*/ 0 w 6096000"/>
              <a:gd name="connsiteY6" fmla="*/ 0 h 579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796064">
                <a:moveTo>
                  <a:pt x="0" y="0"/>
                </a:moveTo>
                <a:lnTo>
                  <a:pt x="6096000" y="0"/>
                </a:lnTo>
                <a:lnTo>
                  <a:pt x="6096000" y="133757"/>
                </a:lnTo>
                <a:cubicBezTo>
                  <a:pt x="6096000" y="1105896"/>
                  <a:pt x="6096000" y="2375629"/>
                  <a:pt x="6096000" y="4034055"/>
                </a:cubicBezTo>
                <a:cubicBezTo>
                  <a:pt x="6096000" y="6848354"/>
                  <a:pt x="721895" y="5492896"/>
                  <a:pt x="0" y="5309105"/>
                </a:cubicBezTo>
                <a:cubicBezTo>
                  <a:pt x="0" y="5309105"/>
                  <a:pt x="0" y="5309105"/>
                  <a:pt x="0" y="8972"/>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5" name="Rectangle 14"/>
          <p:cNvSpPr/>
          <p:nvPr userDrawn="1"/>
        </p:nvSpPr>
        <p:spPr>
          <a:xfrm>
            <a:off x="7155492" y="2453640"/>
            <a:ext cx="2219960" cy="234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600" dirty="0">
                <a:solidFill>
                  <a:schemeClr val="accent3"/>
                </a:solidFill>
              </a:rPr>
              <a:t>About Sogeti</a:t>
            </a:r>
          </a:p>
        </p:txBody>
      </p:sp>
      <p:sp>
        <p:nvSpPr>
          <p:cNvPr id="16" name="Rectangle 15"/>
          <p:cNvSpPr/>
          <p:nvPr userDrawn="1"/>
        </p:nvSpPr>
        <p:spPr>
          <a:xfrm>
            <a:off x="7155492" y="4369631"/>
            <a:ext cx="2057400" cy="407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lnSpc>
                <a:spcPct val="100000"/>
              </a:lnSpc>
              <a:spcAft>
                <a:spcPts val="400"/>
              </a:spcAft>
            </a:pPr>
            <a:r>
              <a:rPr lang="en-US" sz="900" dirty="0">
                <a:solidFill>
                  <a:schemeClr val="tx1"/>
                </a:solidFill>
              </a:rPr>
              <a:t>Learn more about us at</a:t>
            </a:r>
            <a:endParaRPr lang="en-US" sz="900" dirty="0">
              <a:solidFill>
                <a:schemeClr val="accent3"/>
              </a:solidFill>
            </a:endParaRPr>
          </a:p>
          <a:p>
            <a:pPr algn="l">
              <a:lnSpc>
                <a:spcPct val="100000"/>
              </a:lnSpc>
              <a:spcAft>
                <a:spcPts val="400"/>
              </a:spcAft>
            </a:pPr>
            <a:r>
              <a:rPr lang="en-US" sz="1050" dirty="0">
                <a:solidFill>
                  <a:schemeClr val="accent3"/>
                </a:solidFill>
              </a:rPr>
              <a:t>www.sogeti.com</a:t>
            </a:r>
          </a:p>
        </p:txBody>
      </p:sp>
      <p:sp>
        <p:nvSpPr>
          <p:cNvPr id="30" name="Rectangle 29">
            <a:hlinkClick r:id="rId2"/>
          </p:cNvPr>
          <p:cNvSpPr/>
          <p:nvPr userDrawn="1"/>
        </p:nvSpPr>
        <p:spPr>
          <a:xfrm>
            <a:off x="7175636" y="4555357"/>
            <a:ext cx="1105076" cy="184150"/>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22"/>
          <p:cNvSpPr/>
          <p:nvPr userDrawn="1"/>
        </p:nvSpPr>
        <p:spPr>
          <a:xfrm>
            <a:off x="420526" y="4596379"/>
            <a:ext cx="3999073" cy="446276"/>
          </a:xfrm>
          <a:prstGeom prst="rect">
            <a:avLst/>
          </a:prstGeom>
        </p:spPr>
        <p:txBody>
          <a:bodyPr wrap="square" lIns="0" tIns="0" rIns="0" bIns="0" anchor="b" anchorCtr="0">
            <a:spAutoFit/>
          </a:bodyPr>
          <a:lstStyle/>
          <a:p>
            <a:pPr algn="l">
              <a:spcAft>
                <a:spcPts val="600"/>
              </a:spcAft>
            </a:pPr>
            <a:r>
              <a:rPr lang="en-US" sz="800" noProof="0" dirty="0">
                <a:solidFill>
                  <a:schemeClr val="bg1"/>
                </a:solidFill>
                <a:latin typeface="+mn-lt"/>
                <a:cs typeface="Arial"/>
              </a:rPr>
              <a:t>This message contains information that may be privileged or confidential and is the property of the Capgemini Group.</a:t>
            </a:r>
          </a:p>
          <a:p>
            <a:pPr algn="l">
              <a:spcAft>
                <a:spcPts val="600"/>
              </a:spcAft>
            </a:pPr>
            <a:r>
              <a:rPr lang="en-US" sz="800" noProof="0" dirty="0">
                <a:solidFill>
                  <a:schemeClr val="bg1"/>
                </a:solidFill>
                <a:latin typeface="+mn-lt"/>
                <a:cs typeface="Arial"/>
              </a:rPr>
              <a:t>Copyright</a:t>
            </a:r>
            <a:r>
              <a:rPr lang="en-US" sz="800" baseline="30000" noProof="0" dirty="0">
                <a:solidFill>
                  <a:schemeClr val="bg1"/>
                </a:solidFill>
                <a:latin typeface="+mn-lt"/>
                <a:cs typeface="Arial"/>
              </a:rPr>
              <a:t>©</a:t>
            </a:r>
            <a:r>
              <a:rPr lang="en-US" sz="800" noProof="0" dirty="0">
                <a:solidFill>
                  <a:schemeClr val="bg1"/>
                </a:solidFill>
                <a:latin typeface="+mn-lt"/>
                <a:cs typeface="Arial"/>
              </a:rPr>
              <a:t> 2018 Sogeti. All rights reserved.</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3034" y="411481"/>
            <a:ext cx="1577338" cy="820447"/>
          </a:xfrm>
          <a:prstGeom prst="rect">
            <a:avLst/>
          </a:prstGeom>
        </p:spPr>
      </p:pic>
      <p:pic>
        <p:nvPicPr>
          <p:cNvPr id="9" name="Picture 2" descr="D:\My Work\Template\Icons\Social Media\LinkedIN.png">
            <a:hlinkClick r:id="rId4"/>
            <a:extLst>
              <a:ext uri="{FF2B5EF4-FFF2-40B4-BE49-F238E27FC236}">
                <a16:creationId xmlns:a16="http://schemas.microsoft.com/office/drawing/2014/main" id="{69B0AD73-FA6F-418A-94C3-EED4E25A5325}"/>
              </a:ext>
            </a:extLst>
          </p:cNvPr>
          <p:cNvPicPr>
            <a:picLocks noChangeAspect="1" noChangeArrowheads="1"/>
          </p:cNvPicPr>
          <p:nvPr userDrawn="1"/>
        </p:nvPicPr>
        <p:blipFill>
          <a:blip r:embed="rId5" cstate="print"/>
          <a:srcRect/>
          <a:stretch>
            <a:fillRect/>
          </a:stretch>
        </p:blipFill>
        <p:spPr bwMode="auto">
          <a:xfrm>
            <a:off x="420526" y="3962400"/>
            <a:ext cx="333195" cy="333195"/>
          </a:xfrm>
          <a:prstGeom prst="rect">
            <a:avLst/>
          </a:prstGeom>
          <a:noFill/>
        </p:spPr>
      </p:pic>
      <p:pic>
        <p:nvPicPr>
          <p:cNvPr id="12" name="Picture 5" descr="D:\My Work\Template\Icons\Social Media\Twitter.png">
            <a:hlinkClick r:id="rId6"/>
            <a:extLst>
              <a:ext uri="{FF2B5EF4-FFF2-40B4-BE49-F238E27FC236}">
                <a16:creationId xmlns:a16="http://schemas.microsoft.com/office/drawing/2014/main" id="{CD01C794-85B7-4ED7-A647-3BFD39BDA81E}"/>
              </a:ext>
            </a:extLst>
          </p:cNvPr>
          <p:cNvPicPr>
            <a:picLocks noChangeAspect="1" noChangeArrowheads="1"/>
          </p:cNvPicPr>
          <p:nvPr userDrawn="1"/>
        </p:nvPicPr>
        <p:blipFill>
          <a:blip r:embed="rId7" cstate="print"/>
          <a:srcRect/>
          <a:stretch>
            <a:fillRect/>
          </a:stretch>
        </p:blipFill>
        <p:spPr bwMode="auto">
          <a:xfrm>
            <a:off x="803902" y="3962400"/>
            <a:ext cx="333195" cy="333195"/>
          </a:xfrm>
          <a:prstGeom prst="rect">
            <a:avLst/>
          </a:prstGeom>
          <a:noFill/>
        </p:spPr>
      </p:pic>
      <p:pic>
        <p:nvPicPr>
          <p:cNvPr id="13" name="Picture 6" descr="D:\My Work\Template\Icons\Social Media\YouTube.png">
            <a:hlinkClick r:id="rId8"/>
            <a:extLst>
              <a:ext uri="{FF2B5EF4-FFF2-40B4-BE49-F238E27FC236}">
                <a16:creationId xmlns:a16="http://schemas.microsoft.com/office/drawing/2014/main" id="{721FA104-A027-4E51-8E5C-6108C26E223D}"/>
              </a:ext>
            </a:extLst>
          </p:cNvPr>
          <p:cNvPicPr>
            <a:picLocks noChangeAspect="1" noChangeArrowheads="1"/>
          </p:cNvPicPr>
          <p:nvPr userDrawn="1"/>
        </p:nvPicPr>
        <p:blipFill>
          <a:blip r:embed="rId9" cstate="print"/>
          <a:srcRect/>
          <a:stretch>
            <a:fillRect/>
          </a:stretch>
        </p:blipFill>
        <p:spPr bwMode="auto">
          <a:xfrm>
            <a:off x="1187278" y="3962400"/>
            <a:ext cx="333195" cy="333195"/>
          </a:xfrm>
          <a:prstGeom prst="rect">
            <a:avLst/>
          </a:prstGeom>
          <a:noFill/>
        </p:spPr>
      </p:pic>
      <p:sp>
        <p:nvSpPr>
          <p:cNvPr id="17" name="Rectangle 16">
            <a:extLst>
              <a:ext uri="{FF2B5EF4-FFF2-40B4-BE49-F238E27FC236}">
                <a16:creationId xmlns:a16="http://schemas.microsoft.com/office/drawing/2014/main" id="{7C9E7AB6-360B-4526-A05F-E716E577D207}"/>
              </a:ext>
            </a:extLst>
          </p:cNvPr>
          <p:cNvSpPr/>
          <p:nvPr userDrawn="1"/>
        </p:nvSpPr>
        <p:spPr>
          <a:xfrm>
            <a:off x="7155491" y="2852936"/>
            <a:ext cx="4628012" cy="770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r>
              <a:rPr lang="en-US" sz="900" kern="1200" dirty="0">
                <a:solidFill>
                  <a:schemeClr val="tx1"/>
                </a:solidFill>
                <a:effectLst/>
                <a:latin typeface="+mn-lt"/>
                <a:ea typeface="+mn-ea"/>
                <a:cs typeface="+mn-cs"/>
              </a:rPr>
              <a:t>Sogeti is a leading provider of technology and engineering services. Sogeti delivers solutions that enable digital transformation and offers cutting-edge expertise in Cloud, Cybersecurity, Digital Manufacturing, Digital Assurance &amp; Testing, and emerging technologies. Sogeti combines agility and speed of implementation with strong technology supplier partnerships, world class methodologies and its global delivery model, Rightshore®. Sogeti brings together more than 25,000 professionals in 15 countries, based in over 100 locations in Europe, USA and India. Sogeti is a wholly-owned subsidiary of Capgemini SE, listed on the Paris Stock Exchange. </a:t>
            </a:r>
            <a:endParaRPr lang="fr-FR" sz="9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46574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Shapes - Layout1">
    <p:bg>
      <p:bgRef idx="1001">
        <a:schemeClr val="bg1"/>
      </p:bgRef>
    </p:bg>
    <p:spTree>
      <p:nvGrpSpPr>
        <p:cNvPr id="1" name=""/>
        <p:cNvGrpSpPr/>
        <p:nvPr/>
      </p:nvGrpSpPr>
      <p:grpSpPr>
        <a:xfrm>
          <a:off x="0" y="0"/>
          <a:ext cx="0" cy="0"/>
          <a:chOff x="0" y="0"/>
          <a:chExt cx="0" cy="0"/>
        </a:xfrm>
      </p:grpSpPr>
      <p:sp>
        <p:nvSpPr>
          <p:cNvPr id="28" name="Freeform 27"/>
          <p:cNvSpPr/>
          <p:nvPr userDrawn="1"/>
        </p:nvSpPr>
        <p:spPr>
          <a:xfrm>
            <a:off x="7631598" y="0"/>
            <a:ext cx="4560403" cy="6858001"/>
          </a:xfrm>
          <a:custGeom>
            <a:avLst/>
            <a:gdLst>
              <a:gd name="connsiteX0" fmla="*/ 3889339 w 4560403"/>
              <a:gd name="connsiteY0" fmla="*/ 0 h 6858001"/>
              <a:gd name="connsiteX1" fmla="*/ 4560403 w 4560403"/>
              <a:gd name="connsiteY1" fmla="*/ 0 h 6858001"/>
              <a:gd name="connsiteX2" fmla="*/ 4560403 w 4560403"/>
              <a:gd name="connsiteY2" fmla="*/ 6858001 h 6858001"/>
              <a:gd name="connsiteX3" fmla="*/ 797256 w 4560403"/>
              <a:gd name="connsiteY3" fmla="*/ 6858001 h 6858001"/>
              <a:gd name="connsiteX4" fmla="*/ 788343 w 4560403"/>
              <a:gd name="connsiteY4" fmla="*/ 6827268 h 6858001"/>
              <a:gd name="connsiteX5" fmla="*/ 116308 w 4560403"/>
              <a:gd name="connsiteY5" fmla="*/ 4510048 h 6858001"/>
              <a:gd name="connsiteX6" fmla="*/ 1654161 w 4560403"/>
              <a:gd name="connsiteY6" fmla="*/ 1075400 h 6858001"/>
              <a:gd name="connsiteX7" fmla="*/ 3880655 w 4560403"/>
              <a:gd name="connsiteY7" fmla="*/ 4178 h 6858001"/>
              <a:gd name="connsiteX8" fmla="*/ 3889339 w 4560403"/>
              <a:gd name="connsiteY8"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60403" h="6858001">
                <a:moveTo>
                  <a:pt x="3889339" y="0"/>
                </a:moveTo>
                <a:lnTo>
                  <a:pt x="4560403" y="0"/>
                </a:lnTo>
                <a:lnTo>
                  <a:pt x="4560403" y="6858001"/>
                </a:lnTo>
                <a:lnTo>
                  <a:pt x="797256" y="6858001"/>
                </a:lnTo>
                <a:lnTo>
                  <a:pt x="788343" y="6827268"/>
                </a:lnTo>
                <a:cubicBezTo>
                  <a:pt x="116308" y="4510048"/>
                  <a:pt x="116308" y="4510048"/>
                  <a:pt x="116308" y="4510048"/>
                </a:cubicBezTo>
                <a:cubicBezTo>
                  <a:pt x="-280530" y="3141724"/>
                  <a:pt x="364088" y="1689508"/>
                  <a:pt x="1654161" y="1075400"/>
                </a:cubicBezTo>
                <a:cubicBezTo>
                  <a:pt x="2768462" y="539282"/>
                  <a:pt x="3456195" y="208397"/>
                  <a:pt x="3880655" y="4178"/>
                </a:cubicBezTo>
                <a:lnTo>
                  <a:pt x="388933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0" name="Text Placeholder 7">
            <a:extLst>
              <a:ext uri="{FF2B5EF4-FFF2-40B4-BE49-F238E27FC236}">
                <a16:creationId xmlns:a16="http://schemas.microsoft.com/office/drawing/2014/main" id="{4E956B68-B273-4648-AC4B-C9A05A745160}"/>
              </a:ext>
            </a:extLst>
          </p:cNvPr>
          <p:cNvSpPr>
            <a:spLocks noGrp="1"/>
          </p:cNvSpPr>
          <p:nvPr>
            <p:ph type="body" sz="quarter" idx="32" hasCustomPrompt="1"/>
          </p:nvPr>
        </p:nvSpPr>
        <p:spPr>
          <a:xfrm>
            <a:off x="407988" y="2708920"/>
            <a:ext cx="3312368" cy="720080"/>
          </a:xfrm>
          <a:prstGeom prst="rect">
            <a:avLst/>
          </a:prstGeo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51" name="Text Placeholder 7">
            <a:extLst>
              <a:ext uri="{FF2B5EF4-FFF2-40B4-BE49-F238E27FC236}">
                <a16:creationId xmlns:a16="http://schemas.microsoft.com/office/drawing/2014/main" id="{F12D7C74-E8A0-4A7D-95DA-A14111669514}"/>
              </a:ext>
            </a:extLst>
          </p:cNvPr>
          <p:cNvSpPr>
            <a:spLocks noGrp="1"/>
          </p:cNvSpPr>
          <p:nvPr>
            <p:ph type="body" sz="quarter" idx="33" hasCustomPrompt="1"/>
          </p:nvPr>
        </p:nvSpPr>
        <p:spPr>
          <a:xfrm>
            <a:off x="407988" y="3645024"/>
            <a:ext cx="3312368" cy="720080"/>
          </a:xfrm>
          <a:prstGeom prst="rect">
            <a:avLst/>
          </a:prstGeo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52" name="Text Placeholder 7">
            <a:extLst>
              <a:ext uri="{FF2B5EF4-FFF2-40B4-BE49-F238E27FC236}">
                <a16:creationId xmlns:a16="http://schemas.microsoft.com/office/drawing/2014/main" id="{92D6AE9D-467E-46C0-B32B-79A9B07CDD13}"/>
              </a:ext>
            </a:extLst>
          </p:cNvPr>
          <p:cNvSpPr>
            <a:spLocks noGrp="1"/>
          </p:cNvSpPr>
          <p:nvPr>
            <p:ph type="body" sz="quarter" idx="34" hasCustomPrompt="1"/>
          </p:nvPr>
        </p:nvSpPr>
        <p:spPr>
          <a:xfrm>
            <a:off x="407988" y="4630276"/>
            <a:ext cx="3312368" cy="720080"/>
          </a:xfrm>
          <a:prstGeom prst="rect">
            <a:avLst/>
          </a:prstGeo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7"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4813"/>
            <a:ext cx="9864476" cy="863600"/>
          </a:xfrm>
          <a:prstGeom prst="rect">
            <a:avLst/>
          </a:prstGeom>
        </p:spPr>
        <p:txBody>
          <a:bodyPr vert="horz" lIns="0" tIns="0" rIns="0" bIns="0" rtlCol="0" anchor="t">
            <a:normAutofit/>
          </a:bodyPr>
          <a:lstStyle>
            <a:lvl1pPr>
              <a:defRPr lang="pt-PT" dirty="0"/>
            </a:lvl1pPr>
          </a:lstStyle>
          <a:p>
            <a:pPr lvl="0">
              <a:lnSpc>
                <a:spcPts val="3000"/>
              </a:lnSpc>
            </a:pPr>
            <a:r>
              <a:rPr lang="en-US" dirty="0"/>
              <a:t>Click to add title</a:t>
            </a:r>
            <a:endParaRPr lang="pt-PT" dirty="0"/>
          </a:p>
        </p:txBody>
      </p:sp>
      <p:sp>
        <p:nvSpPr>
          <p:cNvPr id="13" name="Retângulo 43">
            <a:extLst>
              <a:ext uri="{FF2B5EF4-FFF2-40B4-BE49-F238E27FC236}">
                <a16:creationId xmlns:a16="http://schemas.microsoft.com/office/drawing/2014/main" id="{25FC8637-25BD-4C09-AF25-56B4243DAB3D}"/>
              </a:ext>
            </a:extLst>
          </p:cNvPr>
          <p:cNvSpPr/>
          <p:nvPr userDrawn="1"/>
        </p:nvSpPr>
        <p:spPr>
          <a:xfrm>
            <a:off x="11665391" y="6555758"/>
            <a:ext cx="360997" cy="215444"/>
          </a:xfrm>
          <a:prstGeom prst="rect">
            <a:avLst/>
          </a:prstGeom>
        </p:spPr>
        <p:txBody>
          <a:bodyPr wrap="none">
            <a:spAutoFit/>
          </a:bodyPr>
          <a:lstStyle/>
          <a:p>
            <a:pPr algn="r"/>
            <a:fld id="{0502E5A9-B53C-401E-A0E0-4A359BB0A9E5}" type="slidenum">
              <a:rPr lang="en-US" sz="800" smtClean="0">
                <a:solidFill>
                  <a:schemeClr val="bg1"/>
                </a:solidFill>
                <a:cs typeface="Arial" panose="020B0604020202020204" pitchFamily="34" charset="0"/>
              </a:rPr>
              <a:t>‹#›</a:t>
            </a:fld>
            <a:endParaRPr lang="en-US" sz="800" dirty="0">
              <a:solidFill>
                <a:schemeClr val="bg1"/>
              </a:solidFill>
              <a:cs typeface="Arial" panose="020B0604020202020204" pitchFamily="34" charset="0"/>
            </a:endParaRPr>
          </a:p>
        </p:txBody>
      </p:sp>
      <p:pic>
        <p:nvPicPr>
          <p:cNvPr id="27" name="Picture 2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49520" y="1654230"/>
            <a:ext cx="7363358" cy="4787097"/>
          </a:xfrm>
          <a:prstGeom prst="rect">
            <a:avLst/>
          </a:prstGeom>
        </p:spPr>
      </p:pic>
    </p:spTree>
    <p:extLst>
      <p:ext uri="{BB962C8B-B14F-4D97-AF65-F5344CB8AC3E}">
        <p14:creationId xmlns:p14="http://schemas.microsoft.com/office/powerpoint/2010/main" val="292399155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 with Shapes - Layout1">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4813"/>
            <a:ext cx="9864476" cy="863600"/>
          </a:xfrm>
          <a:prstGeom prst="rect">
            <a:avLst/>
          </a:prstGeom>
        </p:spPr>
        <p:txBody>
          <a:bodyPr vert="horz" lIns="0" tIns="0" rIns="0" bIns="0" rtlCol="0" anchor="t">
            <a:normAutofit/>
          </a:bodyPr>
          <a:lstStyle>
            <a:lvl1pPr>
              <a:defRPr lang="pt-PT" dirty="0"/>
            </a:lvl1pPr>
          </a:lstStyle>
          <a:p>
            <a:pPr lvl="0">
              <a:lnSpc>
                <a:spcPts val="3000"/>
              </a:lnSpc>
            </a:pPr>
            <a:r>
              <a:rPr lang="en-US" dirty="0"/>
              <a:t>Click to add title</a:t>
            </a:r>
            <a:endParaRPr lang="pt-PT" dirty="0"/>
          </a:p>
        </p:txBody>
      </p:sp>
      <p:grpSp>
        <p:nvGrpSpPr>
          <p:cNvPr id="31" name="Group 30"/>
          <p:cNvGrpSpPr/>
          <p:nvPr userDrawn="1"/>
        </p:nvGrpSpPr>
        <p:grpSpPr>
          <a:xfrm>
            <a:off x="407988" y="2118167"/>
            <a:ext cx="11376025" cy="2683397"/>
            <a:chOff x="407988" y="3962400"/>
            <a:chExt cx="11124255" cy="2286000"/>
          </a:xfrm>
          <a:solidFill>
            <a:schemeClr val="bg2"/>
          </a:solidFill>
        </p:grpSpPr>
        <p:sp>
          <p:nvSpPr>
            <p:cNvPr id="32" name="Rectangle 31"/>
            <p:cNvSpPr/>
            <p:nvPr userDrawn="1"/>
          </p:nvSpPr>
          <p:spPr>
            <a:xfrm>
              <a:off x="407988" y="3962400"/>
              <a:ext cx="3554412" cy="228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3" name="Rectangle 32"/>
            <p:cNvSpPr/>
            <p:nvPr userDrawn="1"/>
          </p:nvSpPr>
          <p:spPr>
            <a:xfrm>
              <a:off x="4192909" y="3962400"/>
              <a:ext cx="3554412" cy="228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4" name="Rectangle 33"/>
            <p:cNvSpPr/>
            <p:nvPr userDrawn="1"/>
          </p:nvSpPr>
          <p:spPr>
            <a:xfrm>
              <a:off x="7977831" y="3962400"/>
              <a:ext cx="3554412" cy="228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grpSp>
      <p:grpSp>
        <p:nvGrpSpPr>
          <p:cNvPr id="40" name="Group 39"/>
          <p:cNvGrpSpPr/>
          <p:nvPr userDrawn="1"/>
        </p:nvGrpSpPr>
        <p:grpSpPr>
          <a:xfrm>
            <a:off x="407988" y="4379090"/>
            <a:ext cx="11376025" cy="1963838"/>
            <a:chOff x="407988" y="3962400"/>
            <a:chExt cx="11124255" cy="2286000"/>
          </a:xfrm>
        </p:grpSpPr>
        <p:sp>
          <p:nvSpPr>
            <p:cNvPr id="41" name="Rectangle 40"/>
            <p:cNvSpPr/>
            <p:nvPr userDrawn="1"/>
          </p:nvSpPr>
          <p:spPr>
            <a:xfrm>
              <a:off x="407988" y="3962400"/>
              <a:ext cx="3554412" cy="228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2" name="Rectangle 41"/>
            <p:cNvSpPr/>
            <p:nvPr userDrawn="1"/>
          </p:nvSpPr>
          <p:spPr>
            <a:xfrm>
              <a:off x="4192909" y="3962400"/>
              <a:ext cx="3554412" cy="228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3" name="Rectangle 42"/>
            <p:cNvSpPr/>
            <p:nvPr userDrawn="1"/>
          </p:nvSpPr>
          <p:spPr>
            <a:xfrm>
              <a:off x="7977831" y="3962400"/>
              <a:ext cx="3554412" cy="228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grpSp>
      <p:grpSp>
        <p:nvGrpSpPr>
          <p:cNvPr id="44" name="Group 43"/>
          <p:cNvGrpSpPr/>
          <p:nvPr userDrawn="1"/>
        </p:nvGrpSpPr>
        <p:grpSpPr>
          <a:xfrm>
            <a:off x="8373319" y="3927105"/>
            <a:ext cx="1060048" cy="656220"/>
            <a:chOff x="402908" y="4604216"/>
            <a:chExt cx="920734" cy="569978"/>
          </a:xfrm>
        </p:grpSpPr>
        <p:pic>
          <p:nvPicPr>
            <p:cNvPr id="45" name="Picture 4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2908" y="4604216"/>
              <a:ext cx="920734" cy="569978"/>
            </a:xfrm>
            <a:prstGeom prst="rect">
              <a:avLst/>
            </a:prstGeom>
          </p:spPr>
        </p:pic>
        <p:sp>
          <p:nvSpPr>
            <p:cNvPr id="46" name="TextBox 45"/>
            <p:cNvSpPr txBox="1"/>
            <p:nvPr/>
          </p:nvSpPr>
          <p:spPr>
            <a:xfrm>
              <a:off x="588264" y="4685498"/>
              <a:ext cx="477849" cy="347527"/>
            </a:xfrm>
            <a:prstGeom prst="rect">
              <a:avLst/>
            </a:prstGeom>
            <a:noFill/>
          </p:spPr>
          <p:txBody>
            <a:bodyPr wrap="none" rtlCol="0">
              <a:spAutoFit/>
            </a:bodyPr>
            <a:lstStyle/>
            <a:p>
              <a:r>
                <a:rPr lang="en-US" sz="2000" b="1" dirty="0">
                  <a:solidFill>
                    <a:schemeClr val="accent1"/>
                  </a:solidFill>
                </a:rPr>
                <a:t>03</a:t>
              </a:r>
            </a:p>
          </p:txBody>
        </p:sp>
      </p:grpSp>
      <p:grpSp>
        <p:nvGrpSpPr>
          <p:cNvPr id="47" name="Group 46"/>
          <p:cNvGrpSpPr/>
          <p:nvPr userDrawn="1"/>
        </p:nvGrpSpPr>
        <p:grpSpPr>
          <a:xfrm>
            <a:off x="4391628" y="3927105"/>
            <a:ext cx="1060048" cy="656220"/>
            <a:chOff x="402908" y="4604216"/>
            <a:chExt cx="920734" cy="569978"/>
          </a:xfrm>
        </p:grpSpPr>
        <p:pic>
          <p:nvPicPr>
            <p:cNvPr id="49" name="Picture 4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2908" y="4604216"/>
              <a:ext cx="920734" cy="569978"/>
            </a:xfrm>
            <a:prstGeom prst="rect">
              <a:avLst/>
            </a:prstGeom>
          </p:spPr>
        </p:pic>
        <p:sp>
          <p:nvSpPr>
            <p:cNvPr id="53" name="TextBox 52"/>
            <p:cNvSpPr txBox="1"/>
            <p:nvPr/>
          </p:nvSpPr>
          <p:spPr>
            <a:xfrm>
              <a:off x="588264" y="4685498"/>
              <a:ext cx="477849" cy="347527"/>
            </a:xfrm>
            <a:prstGeom prst="rect">
              <a:avLst/>
            </a:prstGeom>
            <a:noFill/>
          </p:spPr>
          <p:txBody>
            <a:bodyPr wrap="none" rtlCol="0">
              <a:spAutoFit/>
            </a:bodyPr>
            <a:lstStyle/>
            <a:p>
              <a:r>
                <a:rPr lang="en-US" sz="2000" b="1" dirty="0">
                  <a:solidFill>
                    <a:schemeClr val="accent1"/>
                  </a:solidFill>
                </a:rPr>
                <a:t>02</a:t>
              </a:r>
            </a:p>
          </p:txBody>
        </p:sp>
      </p:grpSp>
      <p:grpSp>
        <p:nvGrpSpPr>
          <p:cNvPr id="54" name="Group 53"/>
          <p:cNvGrpSpPr/>
          <p:nvPr userDrawn="1"/>
        </p:nvGrpSpPr>
        <p:grpSpPr>
          <a:xfrm>
            <a:off x="617317" y="3927105"/>
            <a:ext cx="1060048" cy="656220"/>
            <a:chOff x="402908" y="4604216"/>
            <a:chExt cx="920734" cy="569978"/>
          </a:xfrm>
        </p:grpSpPr>
        <p:pic>
          <p:nvPicPr>
            <p:cNvPr id="55" name="Picture 5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2908" y="4604216"/>
              <a:ext cx="920734" cy="569978"/>
            </a:xfrm>
            <a:prstGeom prst="rect">
              <a:avLst/>
            </a:prstGeom>
          </p:spPr>
        </p:pic>
        <p:sp>
          <p:nvSpPr>
            <p:cNvPr id="56" name="TextBox 55"/>
            <p:cNvSpPr txBox="1"/>
            <p:nvPr/>
          </p:nvSpPr>
          <p:spPr>
            <a:xfrm>
              <a:off x="588264" y="4685498"/>
              <a:ext cx="477849" cy="347527"/>
            </a:xfrm>
            <a:prstGeom prst="rect">
              <a:avLst/>
            </a:prstGeom>
            <a:noFill/>
          </p:spPr>
          <p:txBody>
            <a:bodyPr wrap="none" rtlCol="0">
              <a:spAutoFit/>
            </a:bodyPr>
            <a:lstStyle/>
            <a:p>
              <a:r>
                <a:rPr lang="en-US" sz="2000" b="1" dirty="0">
                  <a:solidFill>
                    <a:schemeClr val="accent1"/>
                  </a:solidFill>
                </a:rPr>
                <a:t>01</a:t>
              </a:r>
            </a:p>
          </p:txBody>
        </p:sp>
      </p:grpSp>
      <p:pic>
        <p:nvPicPr>
          <p:cNvPr id="57" name="Picture 5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7741" y="1862571"/>
            <a:ext cx="3193059" cy="1978701"/>
          </a:xfrm>
          <a:prstGeom prst="rect">
            <a:avLst/>
          </a:prstGeom>
        </p:spPr>
      </p:pic>
      <p:pic>
        <p:nvPicPr>
          <p:cNvPr id="58" name="Picture 5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84726" y="1360456"/>
            <a:ext cx="1694139" cy="1933432"/>
          </a:xfrm>
          <a:prstGeom prst="rect">
            <a:avLst/>
          </a:prstGeom>
        </p:spPr>
      </p:pic>
      <p:pic>
        <p:nvPicPr>
          <p:cNvPr id="59" name="Picture 5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8541" y="1862571"/>
            <a:ext cx="3193059" cy="1978701"/>
          </a:xfrm>
          <a:prstGeom prst="rect">
            <a:avLst/>
          </a:prstGeom>
        </p:spPr>
      </p:pic>
      <p:pic>
        <p:nvPicPr>
          <p:cNvPr id="60" name="Picture 5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156701" y="1395468"/>
            <a:ext cx="2168659" cy="2008131"/>
          </a:xfrm>
          <a:prstGeom prst="rect">
            <a:avLst/>
          </a:prstGeom>
        </p:spPr>
      </p:pic>
      <p:pic>
        <p:nvPicPr>
          <p:cNvPr id="61" name="Picture 6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28381" y="1862571"/>
            <a:ext cx="3193059" cy="1978701"/>
          </a:xfrm>
          <a:prstGeom prst="rect">
            <a:avLst/>
          </a:prstGeom>
        </p:spPr>
      </p:pic>
      <p:pic>
        <p:nvPicPr>
          <p:cNvPr id="62" name="Picture 6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976360" y="1578863"/>
            <a:ext cx="1996972" cy="1727697"/>
          </a:xfrm>
          <a:prstGeom prst="rect">
            <a:avLst/>
          </a:prstGeom>
        </p:spPr>
      </p:pic>
      <p:sp>
        <p:nvSpPr>
          <p:cNvPr id="35" name="Retângulo 43">
            <a:extLst>
              <a:ext uri="{FF2B5EF4-FFF2-40B4-BE49-F238E27FC236}">
                <a16:creationId xmlns:a16="http://schemas.microsoft.com/office/drawing/2014/main" id="{25FC8637-25BD-4C09-AF25-56B4243DAB3D}"/>
              </a:ext>
            </a:extLst>
          </p:cNvPr>
          <p:cNvSpPr/>
          <p:nvPr userDrawn="1"/>
        </p:nvSpPr>
        <p:spPr>
          <a:xfrm>
            <a:off x="11784013" y="6555758"/>
            <a:ext cx="242375" cy="215444"/>
          </a:xfrm>
          <a:prstGeom prst="rect">
            <a:avLst/>
          </a:prstGeom>
        </p:spPr>
        <p:txBody>
          <a:bodyPr wrap="none">
            <a:spAutoFit/>
          </a:bodyPr>
          <a:lstStyle/>
          <a:p>
            <a:pPr algn="r"/>
            <a:fld id="{0502E5A9-B53C-401E-A0E0-4A359BB0A9E5}" type="slidenum">
              <a:rPr lang="en-US" sz="800" smtClean="0">
                <a:solidFill>
                  <a:prstClr val="black">
                    <a:lumMod val="50000"/>
                    <a:lumOff val="50000"/>
                  </a:prstClr>
                </a:solidFill>
                <a:cs typeface="Arial" panose="020B0604020202020204" pitchFamily="34" charset="0"/>
              </a:rPr>
              <a:t>‹#›</a:t>
            </a:fld>
            <a:endParaRPr lang="en-US" sz="800" dirty="0">
              <a:solidFill>
                <a:prstClr val="black">
                  <a:lumMod val="50000"/>
                  <a:lumOff val="50000"/>
                </a:prstClr>
              </a:solidFill>
              <a:cs typeface="Arial" panose="020B0604020202020204" pitchFamily="34" charset="0"/>
            </a:endParaRPr>
          </a:p>
        </p:txBody>
      </p:sp>
      <p:sp>
        <p:nvSpPr>
          <p:cNvPr id="36" name="Text Placeholder 7">
            <a:extLst>
              <a:ext uri="{FF2B5EF4-FFF2-40B4-BE49-F238E27FC236}">
                <a16:creationId xmlns:a16="http://schemas.microsoft.com/office/drawing/2014/main" id="{4E956B68-B273-4648-AC4B-C9A05A745160}"/>
              </a:ext>
            </a:extLst>
          </p:cNvPr>
          <p:cNvSpPr>
            <a:spLocks noGrp="1"/>
          </p:cNvSpPr>
          <p:nvPr>
            <p:ph type="body" sz="quarter" idx="32" hasCustomPrompt="1"/>
          </p:nvPr>
        </p:nvSpPr>
        <p:spPr>
          <a:xfrm>
            <a:off x="548432" y="4675270"/>
            <a:ext cx="3373328" cy="1522330"/>
          </a:xfrm>
          <a:prstGeom prst="rect">
            <a:avLst/>
          </a:prstGeo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37" name="Text Placeholder 7">
            <a:extLst>
              <a:ext uri="{FF2B5EF4-FFF2-40B4-BE49-F238E27FC236}">
                <a16:creationId xmlns:a16="http://schemas.microsoft.com/office/drawing/2014/main" id="{4E956B68-B273-4648-AC4B-C9A05A745160}"/>
              </a:ext>
            </a:extLst>
          </p:cNvPr>
          <p:cNvSpPr>
            <a:spLocks noGrp="1"/>
          </p:cNvSpPr>
          <p:nvPr>
            <p:ph type="body" sz="quarter" idx="33" hasCustomPrompt="1"/>
          </p:nvPr>
        </p:nvSpPr>
        <p:spPr>
          <a:xfrm>
            <a:off x="4399072" y="4675270"/>
            <a:ext cx="3373328" cy="1522330"/>
          </a:xfrm>
          <a:prstGeom prst="rect">
            <a:avLst/>
          </a:prstGeo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38" name="Text Placeholder 7">
            <a:extLst>
              <a:ext uri="{FF2B5EF4-FFF2-40B4-BE49-F238E27FC236}">
                <a16:creationId xmlns:a16="http://schemas.microsoft.com/office/drawing/2014/main" id="{4E956B68-B273-4648-AC4B-C9A05A745160}"/>
              </a:ext>
            </a:extLst>
          </p:cNvPr>
          <p:cNvSpPr>
            <a:spLocks noGrp="1"/>
          </p:cNvSpPr>
          <p:nvPr>
            <p:ph type="body" sz="quarter" idx="34" hasCustomPrompt="1"/>
          </p:nvPr>
        </p:nvSpPr>
        <p:spPr>
          <a:xfrm>
            <a:off x="8259872" y="4675270"/>
            <a:ext cx="3373328" cy="1522330"/>
          </a:xfrm>
          <a:prstGeom prst="rect">
            <a:avLst/>
          </a:prstGeo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Tree>
    <p:extLst>
      <p:ext uri="{BB962C8B-B14F-4D97-AF65-F5344CB8AC3E}">
        <p14:creationId xmlns:p14="http://schemas.microsoft.com/office/powerpoint/2010/main" val="357477225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ext with Shapes - Layout1">
    <p:bg>
      <p:bgRef idx="1001">
        <a:schemeClr val="bg1"/>
      </p:bgRef>
    </p:bg>
    <p:spTree>
      <p:nvGrpSpPr>
        <p:cNvPr id="1" name=""/>
        <p:cNvGrpSpPr/>
        <p:nvPr/>
      </p:nvGrpSpPr>
      <p:grpSpPr>
        <a:xfrm>
          <a:off x="0" y="0"/>
          <a:ext cx="0" cy="0"/>
          <a:chOff x="0" y="0"/>
          <a:chExt cx="0" cy="0"/>
        </a:xfrm>
      </p:grpSpPr>
      <p:sp>
        <p:nvSpPr>
          <p:cNvPr id="39" name="Freeform 10"/>
          <p:cNvSpPr>
            <a:spLocks/>
          </p:cNvSpPr>
          <p:nvPr userDrawn="1"/>
        </p:nvSpPr>
        <p:spPr bwMode="auto">
          <a:xfrm>
            <a:off x="0" y="0"/>
            <a:ext cx="4191000" cy="6799548"/>
          </a:xfrm>
          <a:custGeom>
            <a:avLst/>
            <a:gdLst>
              <a:gd name="T0" fmla="*/ 0 w 532"/>
              <a:gd name="T1" fmla="*/ 0 h 861"/>
              <a:gd name="T2" fmla="*/ 0 w 532"/>
              <a:gd name="T3" fmla="*/ 727 h 861"/>
              <a:gd name="T4" fmla="*/ 532 w 532"/>
              <a:gd name="T5" fmla="*/ 616 h 861"/>
              <a:gd name="T6" fmla="*/ 532 w 532"/>
              <a:gd name="T7" fmla="*/ 0 h 861"/>
              <a:gd name="T8" fmla="*/ 0 w 532"/>
              <a:gd name="T9" fmla="*/ 0 h 861"/>
            </a:gdLst>
            <a:ahLst/>
            <a:cxnLst>
              <a:cxn ang="0">
                <a:pos x="T0" y="T1"/>
              </a:cxn>
              <a:cxn ang="0">
                <a:pos x="T2" y="T3"/>
              </a:cxn>
              <a:cxn ang="0">
                <a:pos x="T4" y="T5"/>
              </a:cxn>
              <a:cxn ang="0">
                <a:pos x="T6" y="T7"/>
              </a:cxn>
              <a:cxn ang="0">
                <a:pos x="T8" y="T9"/>
              </a:cxn>
            </a:cxnLst>
            <a:rect l="0" t="0" r="r" b="b"/>
            <a:pathLst>
              <a:path w="532" h="861">
                <a:moveTo>
                  <a:pt x="0" y="0"/>
                </a:moveTo>
                <a:cubicBezTo>
                  <a:pt x="0" y="727"/>
                  <a:pt x="0" y="727"/>
                  <a:pt x="0" y="727"/>
                </a:cubicBezTo>
                <a:cubicBezTo>
                  <a:pt x="63" y="743"/>
                  <a:pt x="532" y="861"/>
                  <a:pt x="532" y="616"/>
                </a:cubicBezTo>
                <a:cubicBezTo>
                  <a:pt x="532" y="0"/>
                  <a:pt x="532" y="0"/>
                  <a:pt x="532" y="0"/>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50" name="Picture 4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0800" y="1441812"/>
            <a:ext cx="2971800" cy="5011222"/>
          </a:xfrm>
          <a:prstGeom prst="rect">
            <a:avLst/>
          </a:prstGeom>
        </p:spPr>
      </p:pic>
      <p:sp>
        <p:nvSpPr>
          <p:cNvPr id="7"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4813"/>
            <a:ext cx="9864476" cy="863600"/>
          </a:xfrm>
          <a:prstGeom prst="rect">
            <a:avLst/>
          </a:prstGeom>
        </p:spPr>
        <p:txBody>
          <a:bodyPr vert="horz" lIns="0" tIns="0" rIns="0" bIns="0" rtlCol="0" anchor="t">
            <a:normAutofit/>
          </a:bodyPr>
          <a:lstStyle>
            <a:lvl1pPr>
              <a:defRPr lang="pt-PT" dirty="0">
                <a:solidFill>
                  <a:schemeClr val="bg1"/>
                </a:solidFill>
              </a:defRPr>
            </a:lvl1pPr>
          </a:lstStyle>
          <a:p>
            <a:pPr lvl="0">
              <a:lnSpc>
                <a:spcPts val="3000"/>
              </a:lnSpc>
            </a:pPr>
            <a:r>
              <a:rPr lang="en-US" dirty="0"/>
              <a:t>Click to add title</a:t>
            </a:r>
            <a:endParaRPr lang="pt-PT" dirty="0"/>
          </a:p>
        </p:txBody>
      </p:sp>
      <p:sp>
        <p:nvSpPr>
          <p:cNvPr id="10" name="Retângulo 43">
            <a:extLst>
              <a:ext uri="{FF2B5EF4-FFF2-40B4-BE49-F238E27FC236}">
                <a16:creationId xmlns:a16="http://schemas.microsoft.com/office/drawing/2014/main" id="{25FC8637-25BD-4C09-AF25-56B4243DAB3D}"/>
              </a:ext>
            </a:extLst>
          </p:cNvPr>
          <p:cNvSpPr/>
          <p:nvPr userDrawn="1"/>
        </p:nvSpPr>
        <p:spPr>
          <a:xfrm>
            <a:off x="11784013" y="6555758"/>
            <a:ext cx="242375" cy="215444"/>
          </a:xfrm>
          <a:prstGeom prst="rect">
            <a:avLst/>
          </a:prstGeom>
        </p:spPr>
        <p:txBody>
          <a:bodyPr wrap="none">
            <a:spAutoFit/>
          </a:bodyPr>
          <a:lstStyle/>
          <a:p>
            <a:pPr algn="r"/>
            <a:fld id="{0502E5A9-B53C-401E-A0E0-4A359BB0A9E5}" type="slidenum">
              <a:rPr lang="en-US" sz="800" smtClean="0">
                <a:solidFill>
                  <a:prstClr val="black">
                    <a:lumMod val="50000"/>
                    <a:lumOff val="50000"/>
                  </a:prstClr>
                </a:solidFill>
                <a:cs typeface="Arial" panose="020B0604020202020204" pitchFamily="34" charset="0"/>
              </a:rPr>
              <a:t>‹#›</a:t>
            </a:fld>
            <a:endParaRPr lang="en-US" sz="800" dirty="0">
              <a:solidFill>
                <a:prstClr val="black">
                  <a:lumMod val="50000"/>
                  <a:lumOff val="50000"/>
                </a:prstClr>
              </a:solidFill>
              <a:cs typeface="Arial" panose="020B0604020202020204" pitchFamily="34" charset="0"/>
            </a:endParaRPr>
          </a:p>
        </p:txBody>
      </p:sp>
      <p:sp>
        <p:nvSpPr>
          <p:cNvPr id="14" name="Text Placeholder 7">
            <a:extLst>
              <a:ext uri="{FF2B5EF4-FFF2-40B4-BE49-F238E27FC236}">
                <a16:creationId xmlns:a16="http://schemas.microsoft.com/office/drawing/2014/main" id="{4E956B68-B273-4648-AC4B-C9A05A745160}"/>
              </a:ext>
            </a:extLst>
          </p:cNvPr>
          <p:cNvSpPr>
            <a:spLocks noGrp="1"/>
          </p:cNvSpPr>
          <p:nvPr>
            <p:ph type="body" sz="quarter" idx="32" hasCustomPrompt="1"/>
          </p:nvPr>
        </p:nvSpPr>
        <p:spPr>
          <a:xfrm>
            <a:off x="408836" y="1382131"/>
            <a:ext cx="3373328" cy="246221"/>
          </a:xfrm>
          <a:prstGeom prst="rect">
            <a:avLst/>
          </a:prstGeom>
        </p:spPr>
        <p:txBody>
          <a:bodyPr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1">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15" name="Text Placeholder 7">
            <a:extLst>
              <a:ext uri="{FF2B5EF4-FFF2-40B4-BE49-F238E27FC236}">
                <a16:creationId xmlns:a16="http://schemas.microsoft.com/office/drawing/2014/main" id="{4E956B68-B273-4648-AC4B-C9A05A745160}"/>
              </a:ext>
            </a:extLst>
          </p:cNvPr>
          <p:cNvSpPr>
            <a:spLocks noGrp="1"/>
          </p:cNvSpPr>
          <p:nvPr>
            <p:ph type="body" sz="quarter" idx="33" hasCustomPrompt="1"/>
          </p:nvPr>
        </p:nvSpPr>
        <p:spPr>
          <a:xfrm>
            <a:off x="408836" y="1890131"/>
            <a:ext cx="2079721" cy="215444"/>
          </a:xfrm>
          <a:prstGeom prst="rect">
            <a:avLst/>
          </a:prstGeom>
        </p:spPr>
        <p:txBody>
          <a:bodyPr wrap="square"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16" name="Text Placeholder 7">
            <a:extLst>
              <a:ext uri="{FF2B5EF4-FFF2-40B4-BE49-F238E27FC236}">
                <a16:creationId xmlns:a16="http://schemas.microsoft.com/office/drawing/2014/main" id="{4E956B68-B273-4648-AC4B-C9A05A745160}"/>
              </a:ext>
            </a:extLst>
          </p:cNvPr>
          <p:cNvSpPr>
            <a:spLocks noGrp="1"/>
          </p:cNvSpPr>
          <p:nvPr>
            <p:ph type="body" sz="quarter" idx="34" hasCustomPrompt="1"/>
          </p:nvPr>
        </p:nvSpPr>
        <p:spPr>
          <a:xfrm>
            <a:off x="6240463" y="1412874"/>
            <a:ext cx="5543549" cy="5040160"/>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Tree>
    <p:extLst>
      <p:ext uri="{BB962C8B-B14F-4D97-AF65-F5344CB8AC3E}">
        <p14:creationId xmlns:p14="http://schemas.microsoft.com/office/powerpoint/2010/main" val="232418545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ext with Shapes - Layout1">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3886200"/>
            <a:ext cx="9319260" cy="25761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5" name="Freeform 24"/>
          <p:cNvSpPr/>
          <p:nvPr userDrawn="1"/>
        </p:nvSpPr>
        <p:spPr>
          <a:xfrm>
            <a:off x="5120014" y="1680518"/>
            <a:ext cx="7071986" cy="5177482"/>
          </a:xfrm>
          <a:custGeom>
            <a:avLst/>
            <a:gdLst>
              <a:gd name="connsiteX0" fmla="*/ 7071986 w 7071986"/>
              <a:gd name="connsiteY0" fmla="*/ 0 h 5177482"/>
              <a:gd name="connsiteX1" fmla="*/ 7071986 w 7071986"/>
              <a:gd name="connsiteY1" fmla="*/ 5177482 h 5177482"/>
              <a:gd name="connsiteX2" fmla="*/ 418101 w 7071986"/>
              <a:gd name="connsiteY2" fmla="*/ 5177482 h 5177482"/>
              <a:gd name="connsiteX3" fmla="*/ 364654 w 7071986"/>
              <a:gd name="connsiteY3" fmla="*/ 4968325 h 5177482"/>
              <a:gd name="connsiteX4" fmla="*/ 0 w 7071986"/>
              <a:gd name="connsiteY4" fmla="*/ 3541321 h 5177482"/>
              <a:gd name="connsiteX5" fmla="*/ 3728314 w 7071986"/>
              <a:gd name="connsiteY5" fmla="*/ 1575222 h 5177482"/>
              <a:gd name="connsiteX6" fmla="*/ 7065199 w 7071986"/>
              <a:gd name="connsiteY6" fmla="*/ 3119 h 5177482"/>
              <a:gd name="connsiteX7" fmla="*/ 7071986 w 7071986"/>
              <a:gd name="connsiteY7" fmla="*/ 0 h 5177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71986" h="5177482">
                <a:moveTo>
                  <a:pt x="7071986" y="0"/>
                </a:moveTo>
                <a:lnTo>
                  <a:pt x="7071986" y="5177482"/>
                </a:lnTo>
                <a:lnTo>
                  <a:pt x="418101" y="5177482"/>
                </a:lnTo>
                <a:lnTo>
                  <a:pt x="364654" y="4968325"/>
                </a:lnTo>
                <a:cubicBezTo>
                  <a:pt x="0" y="3541321"/>
                  <a:pt x="0" y="3541321"/>
                  <a:pt x="0" y="3541321"/>
                </a:cubicBezTo>
                <a:cubicBezTo>
                  <a:pt x="1109586" y="2904634"/>
                  <a:pt x="2352357" y="2249268"/>
                  <a:pt x="3728314" y="1575222"/>
                </a:cubicBezTo>
                <a:cubicBezTo>
                  <a:pt x="4522805" y="1180753"/>
                  <a:pt x="6066379" y="462615"/>
                  <a:pt x="7065199" y="3119"/>
                </a:cubicBezTo>
                <a:lnTo>
                  <a:pt x="707198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7"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4813"/>
            <a:ext cx="9864476" cy="863600"/>
          </a:xfrm>
          <a:prstGeom prst="rect">
            <a:avLst/>
          </a:prstGeom>
        </p:spPr>
        <p:txBody>
          <a:bodyPr vert="horz" lIns="0" tIns="0" rIns="0" bIns="0" rtlCol="0" anchor="t">
            <a:normAutofit/>
          </a:bodyPr>
          <a:lstStyle>
            <a:lvl1pPr>
              <a:defRPr lang="pt-PT" dirty="0"/>
            </a:lvl1pPr>
          </a:lstStyle>
          <a:p>
            <a:pPr lvl="0">
              <a:lnSpc>
                <a:spcPts val="3000"/>
              </a:lnSpc>
            </a:pPr>
            <a:r>
              <a:rPr lang="en-US" dirty="0"/>
              <a:t>Click to add title</a:t>
            </a:r>
            <a:endParaRPr lang="pt-PT" dirty="0"/>
          </a:p>
        </p:txBody>
      </p:sp>
      <p:grpSp>
        <p:nvGrpSpPr>
          <p:cNvPr id="10" name="Group 9"/>
          <p:cNvGrpSpPr/>
          <p:nvPr userDrawn="1"/>
        </p:nvGrpSpPr>
        <p:grpSpPr>
          <a:xfrm>
            <a:off x="5856419" y="1375746"/>
            <a:ext cx="5927594" cy="4974907"/>
            <a:chOff x="5532556" y="1291077"/>
            <a:chExt cx="5927594" cy="4974907"/>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32556" y="1291077"/>
              <a:ext cx="5927594" cy="4974907"/>
            </a:xfrm>
            <a:prstGeom prst="rect">
              <a:avLst/>
            </a:prstGeom>
          </p:spPr>
        </p:pic>
        <p:sp>
          <p:nvSpPr>
            <p:cNvPr id="12" name="Rectangle 11"/>
            <p:cNvSpPr/>
            <p:nvPr/>
          </p:nvSpPr>
          <p:spPr>
            <a:xfrm>
              <a:off x="6217920" y="5250181"/>
              <a:ext cx="1219200" cy="461665"/>
            </a:xfrm>
            <a:prstGeom prst="rect">
              <a:avLst/>
            </a:prstGeom>
          </p:spPr>
          <p:txBody>
            <a:bodyPr wrap="square" lIns="0" tIns="0" rIns="0" bIns="91440">
              <a:spAutoFit/>
            </a:bodyPr>
            <a:lstStyle/>
            <a:p>
              <a:pPr algn="ctr"/>
              <a:r>
                <a:rPr lang="en-US" sz="2400" b="1" dirty="0">
                  <a:solidFill>
                    <a:schemeClr val="accent1"/>
                  </a:solidFill>
                </a:rPr>
                <a:t>10%</a:t>
              </a:r>
            </a:p>
          </p:txBody>
        </p:sp>
        <p:sp>
          <p:nvSpPr>
            <p:cNvPr id="14" name="Rectangle 13"/>
            <p:cNvSpPr/>
            <p:nvPr/>
          </p:nvSpPr>
          <p:spPr>
            <a:xfrm>
              <a:off x="7139940" y="4488181"/>
              <a:ext cx="1219200" cy="461665"/>
            </a:xfrm>
            <a:prstGeom prst="rect">
              <a:avLst/>
            </a:prstGeom>
          </p:spPr>
          <p:txBody>
            <a:bodyPr wrap="square" lIns="0" tIns="0" rIns="0" bIns="91440">
              <a:spAutoFit/>
            </a:bodyPr>
            <a:lstStyle/>
            <a:p>
              <a:pPr algn="ctr"/>
              <a:r>
                <a:rPr lang="en-US" sz="2400" b="1" dirty="0">
                  <a:solidFill>
                    <a:schemeClr val="accent1"/>
                  </a:solidFill>
                </a:rPr>
                <a:t>20%</a:t>
              </a:r>
            </a:p>
          </p:txBody>
        </p:sp>
        <p:sp>
          <p:nvSpPr>
            <p:cNvPr id="15" name="Rectangle 14"/>
            <p:cNvSpPr/>
            <p:nvPr/>
          </p:nvSpPr>
          <p:spPr>
            <a:xfrm>
              <a:off x="8100060" y="3756661"/>
              <a:ext cx="1219200" cy="461665"/>
            </a:xfrm>
            <a:prstGeom prst="rect">
              <a:avLst/>
            </a:prstGeom>
          </p:spPr>
          <p:txBody>
            <a:bodyPr wrap="square" lIns="0" tIns="0" rIns="0" bIns="91440">
              <a:spAutoFit/>
            </a:bodyPr>
            <a:lstStyle/>
            <a:p>
              <a:pPr algn="ctr"/>
              <a:r>
                <a:rPr lang="en-US" sz="2400" b="1" dirty="0">
                  <a:solidFill>
                    <a:schemeClr val="accent1"/>
                  </a:solidFill>
                </a:rPr>
                <a:t>30%</a:t>
              </a:r>
            </a:p>
          </p:txBody>
        </p:sp>
      </p:grpSp>
      <p:sp>
        <p:nvSpPr>
          <p:cNvPr id="13" name="Retângulo 43">
            <a:extLst>
              <a:ext uri="{FF2B5EF4-FFF2-40B4-BE49-F238E27FC236}">
                <a16:creationId xmlns:a16="http://schemas.microsoft.com/office/drawing/2014/main" id="{25FC8637-25BD-4C09-AF25-56B4243DAB3D}"/>
              </a:ext>
            </a:extLst>
          </p:cNvPr>
          <p:cNvSpPr/>
          <p:nvPr userDrawn="1"/>
        </p:nvSpPr>
        <p:spPr>
          <a:xfrm>
            <a:off x="11665391" y="6555758"/>
            <a:ext cx="360997" cy="215444"/>
          </a:xfrm>
          <a:prstGeom prst="rect">
            <a:avLst/>
          </a:prstGeom>
        </p:spPr>
        <p:txBody>
          <a:bodyPr wrap="none">
            <a:spAutoFit/>
          </a:bodyPr>
          <a:lstStyle/>
          <a:p>
            <a:pPr algn="r"/>
            <a:fld id="{0502E5A9-B53C-401E-A0E0-4A359BB0A9E5}" type="slidenum">
              <a:rPr lang="en-US" sz="800" smtClean="0">
                <a:solidFill>
                  <a:schemeClr val="bg1"/>
                </a:solidFill>
                <a:cs typeface="Arial" panose="020B0604020202020204" pitchFamily="34" charset="0"/>
              </a:rPr>
              <a:t>‹#›</a:t>
            </a:fld>
            <a:endParaRPr lang="en-US" sz="800" dirty="0">
              <a:solidFill>
                <a:schemeClr val="bg1"/>
              </a:solidFill>
              <a:cs typeface="Arial" panose="020B0604020202020204" pitchFamily="34" charset="0"/>
            </a:endParaRPr>
          </a:p>
        </p:txBody>
      </p:sp>
      <p:sp>
        <p:nvSpPr>
          <p:cNvPr id="19" name="Text Placeholder 7">
            <a:extLst>
              <a:ext uri="{FF2B5EF4-FFF2-40B4-BE49-F238E27FC236}">
                <a16:creationId xmlns:a16="http://schemas.microsoft.com/office/drawing/2014/main" id="{053B0AF9-F410-4C47-9D9C-CAC9890E4210}"/>
              </a:ext>
            </a:extLst>
          </p:cNvPr>
          <p:cNvSpPr>
            <a:spLocks noGrp="1"/>
          </p:cNvSpPr>
          <p:nvPr>
            <p:ph type="body" sz="quarter" idx="10" hasCustomPrompt="1"/>
          </p:nvPr>
        </p:nvSpPr>
        <p:spPr>
          <a:xfrm>
            <a:off x="407987" y="1413990"/>
            <a:ext cx="11376025" cy="2222235"/>
          </a:xfrm>
          <a:prstGeom prst="rect">
            <a:avLst/>
          </a:prstGeom>
        </p:spPr>
        <p:txBody>
          <a:bodyPr>
            <a:noAutofit/>
          </a:bodyPr>
          <a:lstStyle>
            <a:lvl1pPr marL="0" indent="0">
              <a:lnSpc>
                <a:spcPts val="2200"/>
              </a:lnSpc>
              <a:buNone/>
              <a:defRPr sz="18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marL="225425" indent="-225425">
              <a:buClr>
                <a:schemeClr val="tx2"/>
              </a:buClr>
              <a:buFont typeface="Wingdings" panose="05000000000000000000" pitchFamily="2" charset="2"/>
              <a:buChar char="§"/>
            </a:pPr>
            <a:r>
              <a:rPr lang="en-US" dirty="0"/>
              <a:t>Click to insert text</a:t>
            </a:r>
          </a:p>
          <a:p>
            <a:pPr marL="461963" lvl="1" indent="-236538">
              <a:buClr>
                <a:schemeClr val="accent4"/>
              </a:buClr>
              <a:buFont typeface="Arial" panose="020B0604020202020204" pitchFamily="34" charset="0"/>
              <a:buChar char="•"/>
            </a:pPr>
            <a:r>
              <a:rPr lang="en-US" sz="1600" dirty="0"/>
              <a:t>Click to insert text</a:t>
            </a:r>
            <a:endParaRPr lang="pt-PT" sz="1600" dirty="0"/>
          </a:p>
          <a:p>
            <a:pPr marL="688975" lvl="2" indent="-241300">
              <a:buClr>
                <a:schemeClr val="accent2"/>
              </a:buClr>
              <a:buFont typeface="Verdana" panose="020B0604030504040204" pitchFamily="34" charset="0"/>
              <a:buChar char="–"/>
            </a:pPr>
            <a:r>
              <a:rPr lang="en-US" dirty="0"/>
              <a:t>Click to insert text</a:t>
            </a:r>
            <a:endParaRPr lang="pt-PT" dirty="0"/>
          </a:p>
          <a:p>
            <a:pPr marL="914400" lvl="3" indent="-225425">
              <a:buClr>
                <a:schemeClr val="accent3"/>
              </a:buClr>
              <a:buFont typeface="Wingdings" panose="05000000000000000000" pitchFamily="2" charset="2"/>
              <a:buChar char="§"/>
            </a:pPr>
            <a:r>
              <a:rPr lang="en-US" dirty="0"/>
              <a:t>Click to insert text</a:t>
            </a:r>
            <a:endParaRPr lang="pt-PT" dirty="0"/>
          </a:p>
        </p:txBody>
      </p:sp>
      <p:sp>
        <p:nvSpPr>
          <p:cNvPr id="20" name="Text Placeholder 7">
            <a:extLst>
              <a:ext uri="{FF2B5EF4-FFF2-40B4-BE49-F238E27FC236}">
                <a16:creationId xmlns:a16="http://schemas.microsoft.com/office/drawing/2014/main" id="{4E956B68-B273-4648-AC4B-C9A05A745160}"/>
              </a:ext>
            </a:extLst>
          </p:cNvPr>
          <p:cNvSpPr>
            <a:spLocks noGrp="1"/>
          </p:cNvSpPr>
          <p:nvPr>
            <p:ph type="body" sz="quarter" idx="32" hasCustomPrompt="1"/>
          </p:nvPr>
        </p:nvSpPr>
        <p:spPr>
          <a:xfrm>
            <a:off x="407988" y="4083602"/>
            <a:ext cx="4591062" cy="2170410"/>
          </a:xfrm>
          <a:prstGeom prst="rect">
            <a:avLst/>
          </a:prstGeom>
        </p:spPr>
        <p:txBody>
          <a:bodyPr anchor="t" anchorCtr="0">
            <a:noAutofit/>
          </a:bodyPr>
          <a:lstStyle>
            <a:lvl1pPr marL="0" marR="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2"/>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Tree>
    <p:extLst>
      <p:ext uri="{BB962C8B-B14F-4D97-AF65-F5344CB8AC3E}">
        <p14:creationId xmlns:p14="http://schemas.microsoft.com/office/powerpoint/2010/main" val="257095391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ext with Shapes - Layout1">
    <p:bg>
      <p:bgRef idx="1001">
        <a:schemeClr val="bg1"/>
      </p:bgRef>
    </p:bg>
    <p:spTree>
      <p:nvGrpSpPr>
        <p:cNvPr id="1" name=""/>
        <p:cNvGrpSpPr/>
        <p:nvPr/>
      </p:nvGrpSpPr>
      <p:grpSpPr>
        <a:xfrm>
          <a:off x="0" y="0"/>
          <a:ext cx="0" cy="0"/>
          <a:chOff x="0" y="0"/>
          <a:chExt cx="0" cy="0"/>
        </a:xfrm>
      </p:grpSpPr>
      <p:sp>
        <p:nvSpPr>
          <p:cNvPr id="21" name="Freeform 20"/>
          <p:cNvSpPr/>
          <p:nvPr userDrawn="1"/>
        </p:nvSpPr>
        <p:spPr>
          <a:xfrm>
            <a:off x="-19436" y="0"/>
            <a:ext cx="8471853" cy="6858000"/>
          </a:xfrm>
          <a:custGeom>
            <a:avLst/>
            <a:gdLst>
              <a:gd name="connsiteX0" fmla="*/ 0 w 8471853"/>
              <a:gd name="connsiteY0" fmla="*/ 0 h 6858000"/>
              <a:gd name="connsiteX1" fmla="*/ 4495269 w 8471853"/>
              <a:gd name="connsiteY1" fmla="*/ 851475 h 6858000"/>
              <a:gd name="connsiteX2" fmla="*/ 8471853 w 8471853"/>
              <a:gd name="connsiteY2" fmla="*/ 1803973 h 6858000"/>
              <a:gd name="connsiteX3" fmla="*/ 8471853 w 8471853"/>
              <a:gd name="connsiteY3" fmla="*/ 6626401 h 6858000"/>
              <a:gd name="connsiteX4" fmla="*/ 8471853 w 8471853"/>
              <a:gd name="connsiteY4" fmla="*/ 6858000 h 6858000"/>
              <a:gd name="connsiteX5" fmla="*/ 0 w 8471853"/>
              <a:gd name="connsiteY5" fmla="*/ 6858000 h 6858000"/>
              <a:gd name="connsiteX6" fmla="*/ 0 w 8471853"/>
              <a:gd name="connsiteY6" fmla="*/ 6823731 h 6858000"/>
              <a:gd name="connsiteX7" fmla="*/ 0 w 8471853"/>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1853" h="6858000">
                <a:moveTo>
                  <a:pt x="0" y="0"/>
                </a:moveTo>
                <a:cubicBezTo>
                  <a:pt x="115264" y="14432"/>
                  <a:pt x="3212965" y="577272"/>
                  <a:pt x="4495269" y="851475"/>
                </a:cubicBezTo>
                <a:cubicBezTo>
                  <a:pt x="5950468" y="1154543"/>
                  <a:pt x="7275996" y="1472042"/>
                  <a:pt x="8471853" y="1803973"/>
                </a:cubicBezTo>
                <a:cubicBezTo>
                  <a:pt x="8471853" y="1803973"/>
                  <a:pt x="8471853" y="1803973"/>
                  <a:pt x="8471853" y="6626401"/>
                </a:cubicBezTo>
                <a:lnTo>
                  <a:pt x="8471853" y="6858000"/>
                </a:lnTo>
                <a:lnTo>
                  <a:pt x="0" y="6858000"/>
                </a:lnTo>
                <a:lnTo>
                  <a:pt x="0" y="6823731"/>
                </a:lnTo>
                <a:cubicBezTo>
                  <a:pt x="0" y="5587721"/>
                  <a:pt x="0" y="350602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10242" y="2946400"/>
            <a:ext cx="3512278" cy="3153960"/>
          </a:xfrm>
          <a:prstGeom prst="rect">
            <a:avLst/>
          </a:prstGeom>
        </p:spPr>
      </p:pic>
      <p:sp>
        <p:nvSpPr>
          <p:cNvPr id="7"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933768"/>
            <a:ext cx="9864476" cy="479107"/>
          </a:xfrm>
          <a:prstGeom prst="rect">
            <a:avLst/>
          </a:prstGeom>
        </p:spPr>
        <p:txBody>
          <a:bodyPr vert="horz" lIns="0" tIns="0" rIns="0" bIns="0" rtlCol="0" anchor="t">
            <a:normAutofit/>
          </a:bodyPr>
          <a:lstStyle>
            <a:lvl1pPr>
              <a:defRPr lang="pt-PT" dirty="0">
                <a:solidFill>
                  <a:schemeClr val="bg1"/>
                </a:solidFill>
              </a:defRPr>
            </a:lvl1pPr>
          </a:lstStyle>
          <a:p>
            <a:pPr lvl="0">
              <a:lnSpc>
                <a:spcPts val="3000"/>
              </a:lnSpc>
            </a:pPr>
            <a:r>
              <a:rPr lang="en-US" dirty="0"/>
              <a:t>Click to add title</a:t>
            </a:r>
            <a:endParaRPr lang="pt-PT" dirty="0"/>
          </a:p>
        </p:txBody>
      </p:sp>
      <p:sp>
        <p:nvSpPr>
          <p:cNvPr id="18" name="Retângulo 43">
            <a:extLst>
              <a:ext uri="{FF2B5EF4-FFF2-40B4-BE49-F238E27FC236}">
                <a16:creationId xmlns:a16="http://schemas.microsoft.com/office/drawing/2014/main" id="{25FC8637-25BD-4C09-AF25-56B4243DAB3D}"/>
              </a:ext>
            </a:extLst>
          </p:cNvPr>
          <p:cNvSpPr/>
          <p:nvPr userDrawn="1"/>
        </p:nvSpPr>
        <p:spPr>
          <a:xfrm>
            <a:off x="11784013" y="6555758"/>
            <a:ext cx="242375" cy="215444"/>
          </a:xfrm>
          <a:prstGeom prst="rect">
            <a:avLst/>
          </a:prstGeom>
        </p:spPr>
        <p:txBody>
          <a:bodyPr wrap="none">
            <a:spAutoFit/>
          </a:bodyPr>
          <a:lstStyle/>
          <a:p>
            <a:pPr algn="r"/>
            <a:fld id="{0502E5A9-B53C-401E-A0E0-4A359BB0A9E5}" type="slidenum">
              <a:rPr lang="en-US" sz="800" smtClean="0">
                <a:solidFill>
                  <a:prstClr val="black">
                    <a:lumMod val="50000"/>
                    <a:lumOff val="50000"/>
                  </a:prstClr>
                </a:solidFill>
                <a:cs typeface="Arial" panose="020B0604020202020204" pitchFamily="34" charset="0"/>
              </a:rPr>
              <a:t>‹#›</a:t>
            </a:fld>
            <a:endParaRPr lang="en-US" sz="800" dirty="0">
              <a:solidFill>
                <a:prstClr val="black">
                  <a:lumMod val="50000"/>
                  <a:lumOff val="50000"/>
                </a:prstClr>
              </a:solidFill>
              <a:cs typeface="Arial" panose="020B0604020202020204" pitchFamily="34" charset="0"/>
            </a:endParaRPr>
          </a:p>
        </p:txBody>
      </p:sp>
      <p:sp>
        <p:nvSpPr>
          <p:cNvPr id="13" name="Text Placeholder 7">
            <a:extLst>
              <a:ext uri="{FF2B5EF4-FFF2-40B4-BE49-F238E27FC236}">
                <a16:creationId xmlns:a16="http://schemas.microsoft.com/office/drawing/2014/main" id="{4E956B68-B273-4648-AC4B-C9A05A745160}"/>
              </a:ext>
            </a:extLst>
          </p:cNvPr>
          <p:cNvSpPr>
            <a:spLocks noGrp="1"/>
          </p:cNvSpPr>
          <p:nvPr>
            <p:ph type="body" sz="quarter" idx="33" hasCustomPrompt="1"/>
          </p:nvPr>
        </p:nvSpPr>
        <p:spPr>
          <a:xfrm>
            <a:off x="408836" y="1524000"/>
            <a:ext cx="5701406" cy="184666"/>
          </a:xfrm>
          <a:prstGeom prst="rect">
            <a:avLst/>
          </a:prstGeom>
        </p:spPr>
        <p:txBody>
          <a:bodyPr wrap="square"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b="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16" name="Text Placeholder 7">
            <a:extLst>
              <a:ext uri="{FF2B5EF4-FFF2-40B4-BE49-F238E27FC236}">
                <a16:creationId xmlns:a16="http://schemas.microsoft.com/office/drawing/2014/main" id="{4E956B68-B273-4648-AC4B-C9A05A745160}"/>
              </a:ext>
            </a:extLst>
          </p:cNvPr>
          <p:cNvSpPr>
            <a:spLocks noGrp="1"/>
          </p:cNvSpPr>
          <p:nvPr>
            <p:ph type="body" sz="quarter" idx="34" hasCustomPrompt="1"/>
          </p:nvPr>
        </p:nvSpPr>
        <p:spPr>
          <a:xfrm>
            <a:off x="9829800" y="1830614"/>
            <a:ext cx="1954212" cy="2436586"/>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900" b="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17" name="Text Placeholder 7">
            <a:extLst>
              <a:ext uri="{FF2B5EF4-FFF2-40B4-BE49-F238E27FC236}">
                <a16:creationId xmlns:a16="http://schemas.microsoft.com/office/drawing/2014/main" id="{4E956B68-B273-4648-AC4B-C9A05A745160}"/>
              </a:ext>
            </a:extLst>
          </p:cNvPr>
          <p:cNvSpPr>
            <a:spLocks noGrp="1"/>
          </p:cNvSpPr>
          <p:nvPr>
            <p:ph type="body" sz="quarter" idx="35" hasCustomPrompt="1"/>
          </p:nvPr>
        </p:nvSpPr>
        <p:spPr>
          <a:xfrm>
            <a:off x="9829800" y="5899190"/>
            <a:ext cx="1954212" cy="553998"/>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100" b="1">
                <a:solidFill>
                  <a:schemeClr val="accent4"/>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Tree>
    <p:extLst>
      <p:ext uri="{BB962C8B-B14F-4D97-AF65-F5344CB8AC3E}">
        <p14:creationId xmlns:p14="http://schemas.microsoft.com/office/powerpoint/2010/main" val="248454384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ext with Shapes - Layout1">
    <p:bg>
      <p:bgRef idx="1001">
        <a:schemeClr val="bg1"/>
      </p:bgRef>
    </p:bg>
    <p:spTree>
      <p:nvGrpSpPr>
        <p:cNvPr id="1" name=""/>
        <p:cNvGrpSpPr/>
        <p:nvPr/>
      </p:nvGrpSpPr>
      <p:grpSpPr>
        <a:xfrm>
          <a:off x="0" y="0"/>
          <a:ext cx="0" cy="0"/>
          <a:chOff x="0" y="0"/>
          <a:chExt cx="0" cy="0"/>
        </a:xfrm>
      </p:grpSpPr>
      <p:sp>
        <p:nvSpPr>
          <p:cNvPr id="33" name="Freeform 32"/>
          <p:cNvSpPr/>
          <p:nvPr userDrawn="1"/>
        </p:nvSpPr>
        <p:spPr>
          <a:xfrm>
            <a:off x="2421624" y="4103226"/>
            <a:ext cx="9770376" cy="2754775"/>
          </a:xfrm>
          <a:custGeom>
            <a:avLst/>
            <a:gdLst>
              <a:gd name="connsiteX0" fmla="*/ 3514064 w 9770376"/>
              <a:gd name="connsiteY0" fmla="*/ 0 h 2754775"/>
              <a:gd name="connsiteX1" fmla="*/ 9770376 w 9770376"/>
              <a:gd name="connsiteY1" fmla="*/ 0 h 2754775"/>
              <a:gd name="connsiteX2" fmla="*/ 9770376 w 9770376"/>
              <a:gd name="connsiteY2" fmla="*/ 2754775 h 2754775"/>
              <a:gd name="connsiteX3" fmla="*/ 0 w 9770376"/>
              <a:gd name="connsiteY3" fmla="*/ 2754775 h 2754775"/>
              <a:gd name="connsiteX4" fmla="*/ 12200 w 9770376"/>
              <a:gd name="connsiteY4" fmla="*/ 2696642 h 2754775"/>
              <a:gd name="connsiteX5" fmla="*/ 3514064 w 9770376"/>
              <a:gd name="connsiteY5" fmla="*/ 0 h 275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0376" h="2754775">
                <a:moveTo>
                  <a:pt x="3514064" y="0"/>
                </a:moveTo>
                <a:cubicBezTo>
                  <a:pt x="3514064" y="0"/>
                  <a:pt x="3514064" y="0"/>
                  <a:pt x="9770376" y="0"/>
                </a:cubicBezTo>
                <a:lnTo>
                  <a:pt x="9770376" y="2754775"/>
                </a:lnTo>
                <a:lnTo>
                  <a:pt x="0" y="2754775"/>
                </a:lnTo>
                <a:lnTo>
                  <a:pt x="12200" y="2696642"/>
                </a:lnTo>
                <a:cubicBezTo>
                  <a:pt x="419422" y="1115950"/>
                  <a:pt x="1846958" y="0"/>
                  <a:pt x="351406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7"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4813"/>
            <a:ext cx="9864476" cy="863600"/>
          </a:xfrm>
          <a:prstGeom prst="rect">
            <a:avLst/>
          </a:prstGeom>
        </p:spPr>
        <p:txBody>
          <a:bodyPr vert="horz" lIns="0" tIns="0" rIns="0" bIns="0" rtlCol="0" anchor="t">
            <a:normAutofit/>
          </a:bodyPr>
          <a:lstStyle>
            <a:lvl1pPr>
              <a:defRPr lang="pt-PT" dirty="0"/>
            </a:lvl1pPr>
          </a:lstStyle>
          <a:p>
            <a:pPr lvl="0">
              <a:lnSpc>
                <a:spcPts val="3000"/>
              </a:lnSpc>
            </a:pPr>
            <a:r>
              <a:rPr lang="en-US" dirty="0"/>
              <a:t>Click to add title</a:t>
            </a:r>
            <a:endParaRPr lang="pt-PT" dirty="0"/>
          </a:p>
        </p:txBody>
      </p:sp>
      <p:sp>
        <p:nvSpPr>
          <p:cNvPr id="18" name="Retângulo 43">
            <a:extLst>
              <a:ext uri="{FF2B5EF4-FFF2-40B4-BE49-F238E27FC236}">
                <a16:creationId xmlns:a16="http://schemas.microsoft.com/office/drawing/2014/main" id="{25FC8637-25BD-4C09-AF25-56B4243DAB3D}"/>
              </a:ext>
            </a:extLst>
          </p:cNvPr>
          <p:cNvSpPr/>
          <p:nvPr userDrawn="1"/>
        </p:nvSpPr>
        <p:spPr>
          <a:xfrm>
            <a:off x="11665391" y="6555758"/>
            <a:ext cx="360997" cy="215444"/>
          </a:xfrm>
          <a:prstGeom prst="rect">
            <a:avLst/>
          </a:prstGeom>
        </p:spPr>
        <p:txBody>
          <a:bodyPr wrap="none">
            <a:spAutoFit/>
          </a:bodyPr>
          <a:lstStyle/>
          <a:p>
            <a:pPr algn="r"/>
            <a:fld id="{0502E5A9-B53C-401E-A0E0-4A359BB0A9E5}" type="slidenum">
              <a:rPr lang="en-US" sz="800" smtClean="0">
                <a:solidFill>
                  <a:schemeClr val="bg1"/>
                </a:solidFill>
                <a:cs typeface="Arial" panose="020B0604020202020204" pitchFamily="34" charset="0"/>
              </a:rPr>
              <a:t>‹#›</a:t>
            </a:fld>
            <a:endParaRPr lang="en-US" sz="800" dirty="0">
              <a:solidFill>
                <a:schemeClr val="bg1"/>
              </a:solidFill>
              <a:cs typeface="Arial" panose="020B0604020202020204" pitchFamily="34" charset="0"/>
            </a:endParaRPr>
          </a:p>
        </p:txBody>
      </p:sp>
      <p:sp>
        <p:nvSpPr>
          <p:cNvPr id="10" name="Text Placeholder 7">
            <a:extLst>
              <a:ext uri="{FF2B5EF4-FFF2-40B4-BE49-F238E27FC236}">
                <a16:creationId xmlns:a16="http://schemas.microsoft.com/office/drawing/2014/main" id="{053B0AF9-F410-4C47-9D9C-CAC9890E4210}"/>
              </a:ext>
            </a:extLst>
          </p:cNvPr>
          <p:cNvSpPr>
            <a:spLocks noGrp="1"/>
          </p:cNvSpPr>
          <p:nvPr>
            <p:ph type="body" sz="quarter" idx="10" hasCustomPrompt="1"/>
          </p:nvPr>
        </p:nvSpPr>
        <p:spPr>
          <a:xfrm>
            <a:off x="407987" y="1413990"/>
            <a:ext cx="11376025" cy="2222235"/>
          </a:xfrm>
          <a:prstGeom prst="rect">
            <a:avLst/>
          </a:prstGeom>
        </p:spPr>
        <p:txBody>
          <a:bodyPr>
            <a:noAutofit/>
          </a:bodyPr>
          <a:lstStyle>
            <a:lvl1pPr marL="0" indent="0">
              <a:lnSpc>
                <a:spcPts val="2200"/>
              </a:lnSpc>
              <a:buNone/>
              <a:defRPr sz="18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marL="225425" indent="-225425">
              <a:buClr>
                <a:schemeClr val="tx2"/>
              </a:buClr>
              <a:buFont typeface="Wingdings" panose="05000000000000000000" pitchFamily="2" charset="2"/>
              <a:buChar char="§"/>
            </a:pPr>
            <a:r>
              <a:rPr lang="en-US" dirty="0"/>
              <a:t>Click to insert text</a:t>
            </a:r>
          </a:p>
          <a:p>
            <a:pPr marL="461963" lvl="1" indent="-236538">
              <a:buClr>
                <a:schemeClr val="accent4"/>
              </a:buClr>
              <a:buFont typeface="Arial" panose="020B0604020202020204" pitchFamily="34" charset="0"/>
              <a:buChar char="•"/>
            </a:pPr>
            <a:r>
              <a:rPr lang="en-US" sz="1600" dirty="0"/>
              <a:t>Click to insert text</a:t>
            </a:r>
            <a:endParaRPr lang="pt-PT" sz="1600" dirty="0"/>
          </a:p>
          <a:p>
            <a:pPr marL="688975" lvl="2" indent="-241300">
              <a:buClr>
                <a:schemeClr val="accent2"/>
              </a:buClr>
              <a:buFont typeface="Verdana" panose="020B0604030504040204" pitchFamily="34" charset="0"/>
              <a:buChar char="–"/>
            </a:pPr>
            <a:r>
              <a:rPr lang="en-US" dirty="0"/>
              <a:t>Click to insert text</a:t>
            </a:r>
            <a:endParaRPr lang="pt-PT" dirty="0"/>
          </a:p>
          <a:p>
            <a:pPr marL="914400" lvl="3" indent="-225425">
              <a:buClr>
                <a:schemeClr val="accent3"/>
              </a:buClr>
              <a:buFont typeface="Wingdings" panose="05000000000000000000" pitchFamily="2" charset="2"/>
              <a:buChar char="§"/>
            </a:pPr>
            <a:r>
              <a:rPr lang="en-US" dirty="0"/>
              <a:t>Click to insert text</a:t>
            </a:r>
            <a:endParaRPr lang="pt-PT" dirty="0"/>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96100" y="2397346"/>
            <a:ext cx="1447800" cy="1427349"/>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663940" y="2397346"/>
            <a:ext cx="1219200" cy="1427349"/>
          </a:xfrm>
          <a:prstGeom prst="rect">
            <a:avLst/>
          </a:prstGeom>
        </p:spPr>
      </p:pic>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57389" y="2472545"/>
            <a:ext cx="1135766" cy="1231188"/>
          </a:xfrm>
          <a:prstGeom prst="rect">
            <a:avLst/>
          </a:prstGeom>
        </p:spPr>
      </p:pic>
      <p:pic>
        <p:nvPicPr>
          <p:cNvPr id="17" name="Picture 16"/>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285232" y="2397346"/>
            <a:ext cx="1092708" cy="1427349"/>
          </a:xfrm>
          <a:prstGeom prst="rect">
            <a:avLst/>
          </a:prstGeom>
        </p:spPr>
      </p:pic>
      <p:grpSp>
        <p:nvGrpSpPr>
          <p:cNvPr id="19" name="Group 18"/>
          <p:cNvGrpSpPr/>
          <p:nvPr userDrawn="1"/>
        </p:nvGrpSpPr>
        <p:grpSpPr>
          <a:xfrm>
            <a:off x="5404518" y="3855720"/>
            <a:ext cx="737292" cy="517956"/>
            <a:chOff x="4724400" y="3918586"/>
            <a:chExt cx="861243" cy="605034"/>
          </a:xfrm>
        </p:grpSpPr>
        <p:pic>
          <p:nvPicPr>
            <p:cNvPr id="20" name="Picture 1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24400" y="3918586"/>
              <a:ext cx="861243" cy="605034"/>
            </a:xfrm>
            <a:prstGeom prst="rect">
              <a:avLst/>
            </a:prstGeom>
          </p:spPr>
        </p:pic>
        <p:sp>
          <p:nvSpPr>
            <p:cNvPr id="21" name="TextBox 20"/>
            <p:cNvSpPr txBox="1"/>
            <p:nvPr/>
          </p:nvSpPr>
          <p:spPr>
            <a:xfrm>
              <a:off x="4876217" y="3953867"/>
              <a:ext cx="556505" cy="395471"/>
            </a:xfrm>
            <a:prstGeom prst="rect">
              <a:avLst/>
            </a:prstGeom>
            <a:noFill/>
          </p:spPr>
          <p:txBody>
            <a:bodyPr wrap="none" rtlCol="0">
              <a:spAutoFit/>
            </a:bodyPr>
            <a:lstStyle/>
            <a:p>
              <a:r>
                <a:rPr lang="en-US" sz="1600" b="1" dirty="0">
                  <a:solidFill>
                    <a:schemeClr val="bg1"/>
                  </a:solidFill>
                </a:rPr>
                <a:t>01</a:t>
              </a:r>
            </a:p>
          </p:txBody>
        </p:sp>
      </p:grpSp>
      <p:grpSp>
        <p:nvGrpSpPr>
          <p:cNvPr id="22" name="Group 21"/>
          <p:cNvGrpSpPr/>
          <p:nvPr userDrawn="1"/>
        </p:nvGrpSpPr>
        <p:grpSpPr>
          <a:xfrm>
            <a:off x="7192678" y="3855720"/>
            <a:ext cx="737292" cy="517956"/>
            <a:chOff x="4724400" y="3918586"/>
            <a:chExt cx="861243" cy="605034"/>
          </a:xfrm>
        </p:grpSpPr>
        <p:pic>
          <p:nvPicPr>
            <p:cNvPr id="23" name="Picture 2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24400" y="3918586"/>
              <a:ext cx="861243" cy="605034"/>
            </a:xfrm>
            <a:prstGeom prst="rect">
              <a:avLst/>
            </a:prstGeom>
          </p:spPr>
        </p:pic>
        <p:sp>
          <p:nvSpPr>
            <p:cNvPr id="24" name="TextBox 23"/>
            <p:cNvSpPr txBox="1"/>
            <p:nvPr/>
          </p:nvSpPr>
          <p:spPr>
            <a:xfrm>
              <a:off x="4876217" y="3953867"/>
              <a:ext cx="556505" cy="395471"/>
            </a:xfrm>
            <a:prstGeom prst="rect">
              <a:avLst/>
            </a:prstGeom>
            <a:noFill/>
          </p:spPr>
          <p:txBody>
            <a:bodyPr wrap="none" rtlCol="0">
              <a:spAutoFit/>
            </a:bodyPr>
            <a:lstStyle/>
            <a:p>
              <a:r>
                <a:rPr lang="en-US" sz="1600" b="1" dirty="0">
                  <a:solidFill>
                    <a:schemeClr val="bg1"/>
                  </a:solidFill>
                </a:rPr>
                <a:t>02</a:t>
              </a:r>
            </a:p>
          </p:txBody>
        </p:sp>
      </p:grpSp>
      <p:grpSp>
        <p:nvGrpSpPr>
          <p:cNvPr id="25" name="Group 24"/>
          <p:cNvGrpSpPr/>
          <p:nvPr userDrawn="1"/>
        </p:nvGrpSpPr>
        <p:grpSpPr>
          <a:xfrm>
            <a:off x="9011318" y="3855720"/>
            <a:ext cx="737292" cy="517956"/>
            <a:chOff x="4724400" y="3918586"/>
            <a:chExt cx="861243" cy="605034"/>
          </a:xfrm>
        </p:grpSpPr>
        <p:pic>
          <p:nvPicPr>
            <p:cNvPr id="26" name="Picture 2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24400" y="3918586"/>
              <a:ext cx="861243" cy="605034"/>
            </a:xfrm>
            <a:prstGeom prst="rect">
              <a:avLst/>
            </a:prstGeom>
          </p:spPr>
        </p:pic>
        <p:sp>
          <p:nvSpPr>
            <p:cNvPr id="27" name="TextBox 26"/>
            <p:cNvSpPr txBox="1"/>
            <p:nvPr/>
          </p:nvSpPr>
          <p:spPr>
            <a:xfrm>
              <a:off x="4876217" y="3953867"/>
              <a:ext cx="556505" cy="395471"/>
            </a:xfrm>
            <a:prstGeom prst="rect">
              <a:avLst/>
            </a:prstGeom>
            <a:noFill/>
          </p:spPr>
          <p:txBody>
            <a:bodyPr wrap="none" rtlCol="0">
              <a:spAutoFit/>
            </a:bodyPr>
            <a:lstStyle/>
            <a:p>
              <a:r>
                <a:rPr lang="en-US" sz="1600" b="1" dirty="0">
                  <a:solidFill>
                    <a:schemeClr val="bg1"/>
                  </a:solidFill>
                </a:rPr>
                <a:t>03</a:t>
              </a:r>
            </a:p>
          </p:txBody>
        </p:sp>
      </p:grpSp>
      <p:grpSp>
        <p:nvGrpSpPr>
          <p:cNvPr id="28" name="Group 27"/>
          <p:cNvGrpSpPr/>
          <p:nvPr userDrawn="1"/>
        </p:nvGrpSpPr>
        <p:grpSpPr>
          <a:xfrm>
            <a:off x="10657238" y="3855720"/>
            <a:ext cx="737292" cy="517956"/>
            <a:chOff x="4724400" y="3918586"/>
            <a:chExt cx="861243" cy="605034"/>
          </a:xfrm>
        </p:grpSpPr>
        <p:pic>
          <p:nvPicPr>
            <p:cNvPr id="29" name="Picture 2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24400" y="3918586"/>
              <a:ext cx="861243" cy="605034"/>
            </a:xfrm>
            <a:prstGeom prst="rect">
              <a:avLst/>
            </a:prstGeom>
          </p:spPr>
        </p:pic>
        <p:sp>
          <p:nvSpPr>
            <p:cNvPr id="30" name="TextBox 29"/>
            <p:cNvSpPr txBox="1"/>
            <p:nvPr/>
          </p:nvSpPr>
          <p:spPr>
            <a:xfrm>
              <a:off x="4876217" y="3953867"/>
              <a:ext cx="556505" cy="395471"/>
            </a:xfrm>
            <a:prstGeom prst="rect">
              <a:avLst/>
            </a:prstGeom>
            <a:noFill/>
          </p:spPr>
          <p:txBody>
            <a:bodyPr wrap="none" rtlCol="0">
              <a:spAutoFit/>
            </a:bodyPr>
            <a:lstStyle/>
            <a:p>
              <a:r>
                <a:rPr lang="en-US" sz="1600" b="1" dirty="0">
                  <a:solidFill>
                    <a:schemeClr val="bg1"/>
                  </a:solidFill>
                </a:rPr>
                <a:t>04</a:t>
              </a:r>
            </a:p>
          </p:txBody>
        </p:sp>
      </p:grpSp>
      <p:sp>
        <p:nvSpPr>
          <p:cNvPr id="35" name="Text Placeholder 7">
            <a:extLst>
              <a:ext uri="{FF2B5EF4-FFF2-40B4-BE49-F238E27FC236}">
                <a16:creationId xmlns:a16="http://schemas.microsoft.com/office/drawing/2014/main" id="{4E956B68-B273-4648-AC4B-C9A05A745160}"/>
              </a:ext>
            </a:extLst>
          </p:cNvPr>
          <p:cNvSpPr>
            <a:spLocks noGrp="1"/>
          </p:cNvSpPr>
          <p:nvPr>
            <p:ph type="body" sz="quarter" idx="33" hasCustomPrompt="1"/>
          </p:nvPr>
        </p:nvSpPr>
        <p:spPr>
          <a:xfrm>
            <a:off x="5230522" y="4532993"/>
            <a:ext cx="1334870" cy="1410607"/>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800" b="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36" name="Text Placeholder 7">
            <a:extLst>
              <a:ext uri="{FF2B5EF4-FFF2-40B4-BE49-F238E27FC236}">
                <a16:creationId xmlns:a16="http://schemas.microsoft.com/office/drawing/2014/main" id="{4E956B68-B273-4648-AC4B-C9A05A745160}"/>
              </a:ext>
            </a:extLst>
          </p:cNvPr>
          <p:cNvSpPr>
            <a:spLocks noGrp="1"/>
          </p:cNvSpPr>
          <p:nvPr>
            <p:ph type="body" sz="quarter" idx="34" hasCustomPrompt="1"/>
          </p:nvPr>
        </p:nvSpPr>
        <p:spPr>
          <a:xfrm>
            <a:off x="7010554" y="4532993"/>
            <a:ext cx="1334870" cy="1410607"/>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800" b="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37" name="Text Placeholder 7">
            <a:extLst>
              <a:ext uri="{FF2B5EF4-FFF2-40B4-BE49-F238E27FC236}">
                <a16:creationId xmlns:a16="http://schemas.microsoft.com/office/drawing/2014/main" id="{4E956B68-B273-4648-AC4B-C9A05A745160}"/>
              </a:ext>
            </a:extLst>
          </p:cNvPr>
          <p:cNvSpPr>
            <a:spLocks noGrp="1"/>
          </p:cNvSpPr>
          <p:nvPr>
            <p:ph type="body" sz="quarter" idx="35" hasCustomPrompt="1"/>
          </p:nvPr>
        </p:nvSpPr>
        <p:spPr>
          <a:xfrm>
            <a:off x="8790586" y="4532993"/>
            <a:ext cx="1334870" cy="1410607"/>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800" b="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38" name="Text Placeholder 7">
            <a:extLst>
              <a:ext uri="{FF2B5EF4-FFF2-40B4-BE49-F238E27FC236}">
                <a16:creationId xmlns:a16="http://schemas.microsoft.com/office/drawing/2014/main" id="{4E956B68-B273-4648-AC4B-C9A05A745160}"/>
              </a:ext>
            </a:extLst>
          </p:cNvPr>
          <p:cNvSpPr>
            <a:spLocks noGrp="1"/>
          </p:cNvSpPr>
          <p:nvPr>
            <p:ph type="body" sz="quarter" idx="36" hasCustomPrompt="1"/>
          </p:nvPr>
        </p:nvSpPr>
        <p:spPr>
          <a:xfrm>
            <a:off x="10460890" y="4532993"/>
            <a:ext cx="1334870" cy="1410607"/>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800" b="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Tree>
    <p:extLst>
      <p:ext uri="{BB962C8B-B14F-4D97-AF65-F5344CB8AC3E}">
        <p14:creationId xmlns:p14="http://schemas.microsoft.com/office/powerpoint/2010/main" val="181484457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4.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EB016D-CF9A-4584-982E-40465F70132F}"/>
              </a:ext>
            </a:extLst>
          </p:cNvPr>
          <p:cNvSpPr>
            <a:spLocks noGrp="1"/>
          </p:cNvSpPr>
          <p:nvPr>
            <p:ph type="title"/>
          </p:nvPr>
        </p:nvSpPr>
        <p:spPr>
          <a:xfrm>
            <a:off x="407988" y="404813"/>
            <a:ext cx="11016604" cy="863601"/>
          </a:xfrm>
          <a:prstGeom prst="rect">
            <a:avLst/>
          </a:prstGeom>
        </p:spPr>
        <p:txBody>
          <a:bodyPr vert="horz" lIns="0" tIns="0" rIns="0" bIns="0" rtlCol="0" anchor="t">
            <a:normAutofit/>
          </a:bodyPr>
          <a:lstStyle/>
          <a:p>
            <a:pPr lvl="0">
              <a:lnSpc>
                <a:spcPts val="3000"/>
              </a:lnSpc>
            </a:pPr>
            <a:r>
              <a:rPr lang="en-US" dirty="0"/>
              <a:t>Click to edit Master title style</a:t>
            </a:r>
            <a:endParaRPr lang="pt-PT" dirty="0"/>
          </a:p>
        </p:txBody>
      </p:sp>
      <p:sp>
        <p:nvSpPr>
          <p:cNvPr id="13" name="Text Placeholder 2">
            <a:extLst>
              <a:ext uri="{FF2B5EF4-FFF2-40B4-BE49-F238E27FC236}">
                <a16:creationId xmlns:a16="http://schemas.microsoft.com/office/drawing/2014/main" id="{AF310831-D03E-404B-934F-73B268225B7E}"/>
              </a:ext>
            </a:extLst>
          </p:cNvPr>
          <p:cNvSpPr>
            <a:spLocks noGrp="1"/>
          </p:cNvSpPr>
          <p:nvPr>
            <p:ph type="body" idx="1"/>
          </p:nvPr>
        </p:nvSpPr>
        <p:spPr>
          <a:xfrm>
            <a:off x="413067" y="1412875"/>
            <a:ext cx="11370945" cy="5040313"/>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grpSp>
        <p:nvGrpSpPr>
          <p:cNvPr id="3" name="Group 2"/>
          <p:cNvGrpSpPr/>
          <p:nvPr userDrawn="1"/>
        </p:nvGrpSpPr>
        <p:grpSpPr>
          <a:xfrm rot="5400000">
            <a:off x="11885731" y="885110"/>
            <a:ext cx="1723717" cy="344332"/>
            <a:chOff x="12496801" y="706628"/>
            <a:chExt cx="2975350" cy="594360"/>
          </a:xfrm>
        </p:grpSpPr>
        <p:sp>
          <p:nvSpPr>
            <p:cNvPr id="5" name="Rectangle 4"/>
            <p:cNvSpPr/>
            <p:nvPr userDrawn="1"/>
          </p:nvSpPr>
          <p:spPr>
            <a:xfrm>
              <a:off x="12496801" y="706628"/>
              <a:ext cx="595070" cy="594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6" name="Rectangle 5"/>
            <p:cNvSpPr/>
            <p:nvPr userDrawn="1"/>
          </p:nvSpPr>
          <p:spPr>
            <a:xfrm>
              <a:off x="13091871" y="706628"/>
              <a:ext cx="595070" cy="594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7" name="Rectangle 6"/>
            <p:cNvSpPr/>
            <p:nvPr userDrawn="1"/>
          </p:nvSpPr>
          <p:spPr>
            <a:xfrm>
              <a:off x="13686941" y="706628"/>
              <a:ext cx="595070" cy="594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8" name="Rectangle 7"/>
            <p:cNvSpPr/>
            <p:nvPr userDrawn="1"/>
          </p:nvSpPr>
          <p:spPr>
            <a:xfrm>
              <a:off x="14282011" y="706628"/>
              <a:ext cx="595070" cy="5943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10" name="Rectangle 9"/>
            <p:cNvSpPr/>
            <p:nvPr userDrawn="1"/>
          </p:nvSpPr>
          <p:spPr>
            <a:xfrm>
              <a:off x="14877081" y="706628"/>
              <a:ext cx="595070" cy="5943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grpSp>
      <p:sp>
        <p:nvSpPr>
          <p:cNvPr id="26" name="Rectangle 25"/>
          <p:cNvSpPr/>
          <p:nvPr userDrawn="1"/>
        </p:nvSpPr>
        <p:spPr>
          <a:xfrm rot="16200000">
            <a:off x="11722550" y="4349305"/>
            <a:ext cx="1394613"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2"/>
                </a:solidFill>
              </a:rPr>
              <a:t>Infographic Palette</a:t>
            </a:r>
          </a:p>
        </p:txBody>
      </p:sp>
      <p:grpSp>
        <p:nvGrpSpPr>
          <p:cNvPr id="64" name="Group 63"/>
          <p:cNvGrpSpPr/>
          <p:nvPr userDrawn="1"/>
        </p:nvGrpSpPr>
        <p:grpSpPr>
          <a:xfrm>
            <a:off x="12575423" y="2015626"/>
            <a:ext cx="347472" cy="4821246"/>
            <a:chOff x="12575423" y="2604463"/>
            <a:chExt cx="347472" cy="4821246"/>
          </a:xfrm>
        </p:grpSpPr>
        <p:sp>
          <p:nvSpPr>
            <p:cNvPr id="11" name="Rectangle 10"/>
            <p:cNvSpPr/>
            <p:nvPr userDrawn="1"/>
          </p:nvSpPr>
          <p:spPr>
            <a:xfrm>
              <a:off x="12575423" y="2604463"/>
              <a:ext cx="347472" cy="347472"/>
            </a:xfrm>
            <a:prstGeom prst="rect">
              <a:avLst/>
            </a:prstGeom>
            <a:solidFill>
              <a:srgbClr val="80B8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58738">
                <a:spcAft>
                  <a:spcPts val="400"/>
                </a:spcAft>
              </a:pPr>
              <a:endParaRPr lang="en-US" sz="600" dirty="0"/>
            </a:p>
          </p:txBody>
        </p:sp>
        <p:sp>
          <p:nvSpPr>
            <p:cNvPr id="12" name="Rectangle 11"/>
            <p:cNvSpPr/>
            <p:nvPr userDrawn="1"/>
          </p:nvSpPr>
          <p:spPr>
            <a:xfrm>
              <a:off x="12575423" y="2951375"/>
              <a:ext cx="347472" cy="347472"/>
            </a:xfrm>
            <a:prstGeom prst="rect">
              <a:avLst/>
            </a:prstGeom>
            <a:solidFill>
              <a:srgbClr val="88D5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58738">
                <a:spcAft>
                  <a:spcPts val="400"/>
                </a:spcAft>
              </a:pPr>
              <a:endParaRPr lang="en-US" sz="600" dirty="0"/>
            </a:p>
          </p:txBody>
        </p:sp>
        <p:sp>
          <p:nvSpPr>
            <p:cNvPr id="15" name="Rectangle 14"/>
            <p:cNvSpPr/>
            <p:nvPr userDrawn="1"/>
          </p:nvSpPr>
          <p:spPr>
            <a:xfrm>
              <a:off x="12575423" y="4334164"/>
              <a:ext cx="347472" cy="347472"/>
            </a:xfrm>
            <a:prstGeom prst="rect">
              <a:avLst/>
            </a:prstGeom>
            <a:solidFill>
              <a:srgbClr val="FF63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16" name="Rectangle 15"/>
            <p:cNvSpPr/>
            <p:nvPr userDrawn="1"/>
          </p:nvSpPr>
          <p:spPr>
            <a:xfrm>
              <a:off x="12575423" y="5710816"/>
              <a:ext cx="347472" cy="347472"/>
            </a:xfrm>
            <a:prstGeom prst="rect">
              <a:avLst/>
            </a:prstGeom>
            <a:solidFill>
              <a:srgbClr val="C8FF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18" name="Rectangle 17"/>
            <p:cNvSpPr/>
            <p:nvPr userDrawn="1"/>
          </p:nvSpPr>
          <p:spPr>
            <a:xfrm>
              <a:off x="12575423" y="6048324"/>
              <a:ext cx="347472" cy="347472"/>
            </a:xfrm>
            <a:prstGeom prst="rect">
              <a:avLst/>
            </a:prstGeom>
            <a:solidFill>
              <a:srgbClr val="00C37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19" name="Rectangle 18"/>
            <p:cNvSpPr/>
            <p:nvPr userDrawn="1"/>
          </p:nvSpPr>
          <p:spPr>
            <a:xfrm>
              <a:off x="12575423" y="7078237"/>
              <a:ext cx="347472" cy="347472"/>
            </a:xfrm>
            <a:prstGeom prst="rect">
              <a:avLst/>
            </a:prstGeom>
            <a:solidFill>
              <a:srgbClr val="1563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20" name="Rectangle 19"/>
            <p:cNvSpPr/>
            <p:nvPr userDrawn="1"/>
          </p:nvSpPr>
          <p:spPr>
            <a:xfrm>
              <a:off x="12575423" y="6735214"/>
              <a:ext cx="347472" cy="347472"/>
            </a:xfrm>
            <a:prstGeom prst="rect">
              <a:avLst/>
            </a:prstGeom>
            <a:solidFill>
              <a:srgbClr val="0F99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21" name="Rectangle 20"/>
            <p:cNvSpPr/>
            <p:nvPr userDrawn="1"/>
          </p:nvSpPr>
          <p:spPr>
            <a:xfrm>
              <a:off x="12575423" y="6391347"/>
              <a:ext cx="347472" cy="347472"/>
            </a:xfrm>
            <a:prstGeom prst="rect">
              <a:avLst/>
            </a:prstGeom>
            <a:solidFill>
              <a:srgbClr val="01D1D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22" name="Rectangle 21"/>
            <p:cNvSpPr/>
            <p:nvPr userDrawn="1"/>
          </p:nvSpPr>
          <p:spPr>
            <a:xfrm>
              <a:off x="12575423" y="4679467"/>
              <a:ext cx="347472" cy="347472"/>
            </a:xfrm>
            <a:prstGeom prst="rect">
              <a:avLst/>
            </a:prstGeom>
            <a:solidFill>
              <a:srgbClr val="FF7E8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23" name="Rectangle 22"/>
            <p:cNvSpPr/>
            <p:nvPr userDrawn="1"/>
          </p:nvSpPr>
          <p:spPr>
            <a:xfrm>
              <a:off x="12575423" y="5022490"/>
              <a:ext cx="347472" cy="347472"/>
            </a:xfrm>
            <a:prstGeom prst="rect">
              <a:avLst/>
            </a:prstGeom>
            <a:solidFill>
              <a:srgbClr val="CB29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24" name="Rectangle 23"/>
            <p:cNvSpPr/>
            <p:nvPr userDrawn="1"/>
          </p:nvSpPr>
          <p:spPr>
            <a:xfrm>
              <a:off x="12575423" y="5367793"/>
              <a:ext cx="347472" cy="347472"/>
            </a:xfrm>
            <a:prstGeom prst="rect">
              <a:avLst/>
            </a:prstGeom>
            <a:solidFill>
              <a:srgbClr val="86086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14" name="Rectangle 13"/>
            <p:cNvSpPr/>
            <p:nvPr userDrawn="1"/>
          </p:nvSpPr>
          <p:spPr>
            <a:xfrm>
              <a:off x="12575423" y="3298847"/>
              <a:ext cx="347472" cy="347472"/>
            </a:xfrm>
            <a:prstGeom prst="rect">
              <a:avLst/>
            </a:prstGeom>
            <a:solidFill>
              <a:srgbClr val="6D64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17" name="Rectangle 16"/>
            <p:cNvSpPr/>
            <p:nvPr userDrawn="1"/>
          </p:nvSpPr>
          <p:spPr>
            <a:xfrm>
              <a:off x="12575423" y="3644150"/>
              <a:ext cx="347472" cy="347472"/>
            </a:xfrm>
            <a:prstGeom prst="rect">
              <a:avLst/>
            </a:prstGeom>
            <a:solidFill>
              <a:srgbClr val="7E39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28" name="Rectangle 27"/>
            <p:cNvSpPr/>
            <p:nvPr userDrawn="1"/>
          </p:nvSpPr>
          <p:spPr>
            <a:xfrm>
              <a:off x="12575423" y="3987173"/>
              <a:ext cx="347472" cy="347472"/>
            </a:xfrm>
            <a:prstGeom prst="rect">
              <a:avLst/>
            </a:prstGeom>
            <a:solidFill>
              <a:srgbClr val="4701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grpSp>
      <p:sp>
        <p:nvSpPr>
          <p:cNvPr id="60" name="Rectangle 59"/>
          <p:cNvSpPr/>
          <p:nvPr userDrawn="1"/>
        </p:nvSpPr>
        <p:spPr>
          <a:xfrm rot="16200000">
            <a:off x="12134522" y="931087"/>
            <a:ext cx="57066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r>
              <a:rPr lang="en-US" sz="1000" b="1" dirty="0">
                <a:solidFill>
                  <a:schemeClr val="tx2"/>
                </a:solidFill>
              </a:rPr>
              <a:t>Primary</a:t>
            </a:r>
          </a:p>
        </p:txBody>
      </p:sp>
    </p:spTree>
    <p:extLst>
      <p:ext uri="{BB962C8B-B14F-4D97-AF65-F5344CB8AC3E}">
        <p14:creationId xmlns:p14="http://schemas.microsoft.com/office/powerpoint/2010/main" val="1762778664"/>
      </p:ext>
    </p:extLst>
  </p:cSld>
  <p:clrMap bg1="lt1" tx1="dk1" bg2="lt2" tx2="dk2" accent1="accent1" accent2="accent2" accent3="accent3" accent4="accent4" accent5="accent5" accent6="accent6" hlink="hlink" folHlink="folHlink"/>
  <p:sldLayoutIdLst>
    <p:sldLayoutId id="2147483672" r:id="rId1"/>
    <p:sldLayoutId id="2147483734" r:id="rId2"/>
    <p:sldLayoutId id="2147483735" r:id="rId3"/>
    <p:sldLayoutId id="2147483786" r:id="rId4"/>
    <p:sldLayoutId id="2147483823" r:id="rId5"/>
    <p:sldLayoutId id="2147483824" r:id="rId6"/>
    <p:sldLayoutId id="2147483825" r:id="rId7"/>
    <p:sldLayoutId id="2147483826" r:id="rId8"/>
    <p:sldLayoutId id="2147483827" r:id="rId9"/>
    <p:sldLayoutId id="2147483834" r:id="rId10"/>
    <p:sldLayoutId id="2147483828" r:id="rId11"/>
    <p:sldLayoutId id="2147483829" r:id="rId12"/>
    <p:sldLayoutId id="2147483830" r:id="rId13"/>
    <p:sldLayoutId id="2147483835" r:id="rId14"/>
    <p:sldLayoutId id="2147483739" r:id="rId15"/>
  </p:sldLayoutIdLst>
  <p:txStyles>
    <p:titleStyle>
      <a:lvl1pPr algn="l" defTabSz="914400" rtl="0" eaLnBrk="1" latinLnBrk="0" hangingPunct="1">
        <a:lnSpc>
          <a:spcPct val="90000"/>
        </a:lnSpc>
        <a:spcBef>
          <a:spcPct val="0"/>
        </a:spcBef>
        <a:buNone/>
        <a:defRPr lang="pt-PT" sz="26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ts val="22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1pPr>
      <a:lvl2pPr marL="233363" indent="-228600" algn="l" defTabSz="914400" rtl="0" eaLnBrk="1" latinLnBrk="0" hangingPunct="1">
        <a:lnSpc>
          <a:spcPts val="20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457200" indent="-223838" algn="l" defTabSz="914400" rtl="0" eaLnBrk="1" latinLnBrk="0" hangingPunct="1">
        <a:lnSpc>
          <a:spcPts val="16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3pPr>
      <a:lvl4pPr marL="690563" indent="-233363"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 userDrawn="1">
          <p15:clr>
            <a:srgbClr val="F26B43"/>
          </p15:clr>
        </p15:guide>
        <p15:guide id="2" pos="7423" userDrawn="1">
          <p15:clr>
            <a:srgbClr val="F26B43"/>
          </p15:clr>
        </p15:guide>
        <p15:guide id="3" pos="257" userDrawn="1">
          <p15:clr>
            <a:srgbClr val="F26B43"/>
          </p15:clr>
        </p15:guide>
        <p15:guide id="4" orient="horz" pos="4065" userDrawn="1">
          <p15:clr>
            <a:srgbClr val="F26B43"/>
          </p15:clr>
        </p15:guide>
        <p15:guide id="5" orient="horz" pos="799" userDrawn="1">
          <p15:clr>
            <a:srgbClr val="F26B43"/>
          </p15:clr>
        </p15:guide>
        <p15:guide id="6" orient="horz" pos="890" userDrawn="1">
          <p15:clr>
            <a:srgbClr val="F26B43"/>
          </p15:clr>
        </p15:guide>
        <p15:guide id="7" pos="3840" userDrawn="1">
          <p15:clr>
            <a:srgbClr val="F26B43"/>
          </p15:clr>
        </p15:guide>
        <p15:guide id="8" pos="3749" userDrawn="1">
          <p15:clr>
            <a:srgbClr val="F26B43"/>
          </p15:clr>
        </p15:guide>
        <p15:guide id="9" pos="393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3761782"/>
      </p:ext>
    </p:extLst>
  </p:cSld>
  <p:clrMap bg1="lt1" tx1="dk1" bg2="lt2" tx2="dk2" accent1="accent1" accent2="accent2" accent3="accent3" accent4="accent4" accent5="accent5" accent6="accent6" hlink="hlink" folHlink="folHlink"/>
  <p:sldLayoutIdLst>
    <p:sldLayoutId id="2147483880" r:id="rId1"/>
  </p:sldLayoutIdLst>
  <p:txStyles>
    <p:titleStyle>
      <a:lvl1pPr algn="l" defTabSz="914400" rtl="0" eaLnBrk="1" latinLnBrk="0" hangingPunct="1">
        <a:lnSpc>
          <a:spcPts val="3000"/>
        </a:lnSpc>
        <a:spcBef>
          <a:spcPct val="0"/>
        </a:spcBef>
        <a:buNone/>
        <a:defRPr sz="26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65">
          <p15:clr>
            <a:srgbClr val="F26B43"/>
          </p15:clr>
        </p15:guide>
        <p15:guide id="2" pos="257">
          <p15:clr>
            <a:srgbClr val="F26B43"/>
          </p15:clr>
        </p15:guide>
        <p15:guide id="3" pos="7423">
          <p15:clr>
            <a:srgbClr val="F26B43"/>
          </p15:clr>
        </p15:guide>
        <p15:guide id="4" orient="horz" pos="255">
          <p15:clr>
            <a:srgbClr val="F26B43"/>
          </p15:clr>
        </p15:guide>
        <p15:guide id="5" orient="horz" pos="799">
          <p15:clr>
            <a:srgbClr val="F26B43"/>
          </p15:clr>
        </p15:guide>
        <p15:guide id="6" orient="horz" pos="890">
          <p15:clr>
            <a:srgbClr val="F26B43"/>
          </p15:clr>
        </p15:guide>
        <p15:guide id="7" pos="3840">
          <p15:clr>
            <a:srgbClr val="F26B43"/>
          </p15:clr>
        </p15:guide>
        <p15:guide id="8" pos="3749">
          <p15:clr>
            <a:srgbClr val="F26B43"/>
          </p15:clr>
        </p15:guide>
        <p15:guide id="9" pos="393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0141583"/>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78" r:id="rId5"/>
    <p:sldLayoutId id="2147483866" r:id="rId6"/>
    <p:sldLayoutId id="2147483867" r:id="rId7"/>
    <p:sldLayoutId id="2147483868" r:id="rId8"/>
    <p:sldLayoutId id="2147483869" r:id="rId9"/>
    <p:sldLayoutId id="2147483870" r:id="rId10"/>
    <p:sldLayoutId id="2147483871" r:id="rId11"/>
  </p:sldLayoutIdLst>
  <p:hf sldNum="0" hdr="0" ftr="0"/>
  <p:txStyles>
    <p:titleStyle>
      <a:lvl1pPr algn="l" defTabSz="914400" rtl="0" eaLnBrk="1" latinLnBrk="0" hangingPunct="1">
        <a:lnSpc>
          <a:spcPts val="3000"/>
        </a:lnSpc>
        <a:spcBef>
          <a:spcPct val="0"/>
        </a:spcBef>
        <a:buNone/>
        <a:defRPr sz="26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65">
          <p15:clr>
            <a:srgbClr val="F26B43"/>
          </p15:clr>
        </p15:guide>
        <p15:guide id="2" pos="257">
          <p15:clr>
            <a:srgbClr val="F26B43"/>
          </p15:clr>
        </p15:guide>
        <p15:guide id="3" pos="7423">
          <p15:clr>
            <a:srgbClr val="F26B43"/>
          </p15:clr>
        </p15:guide>
        <p15:guide id="4" orient="horz" pos="255">
          <p15:clr>
            <a:srgbClr val="F26B43"/>
          </p15:clr>
        </p15:guide>
        <p15:guide id="5" orient="horz" pos="799">
          <p15:clr>
            <a:srgbClr val="F26B43"/>
          </p15:clr>
        </p15:guide>
        <p15:guide id="6" orient="horz" pos="890">
          <p15:clr>
            <a:srgbClr val="F26B43"/>
          </p15:clr>
        </p15:guide>
        <p15:guide id="7" pos="3840">
          <p15:clr>
            <a:srgbClr val="F26B43"/>
          </p15:clr>
        </p15:guide>
        <p15:guide id="8" pos="3749">
          <p15:clr>
            <a:srgbClr val="F26B43"/>
          </p15:clr>
        </p15:guide>
        <p15:guide id="9" pos="393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682138"/>
      </p:ext>
    </p:extLst>
  </p:cSld>
  <p:clrMap bg1="lt1" tx1="dk1" bg2="lt2" tx2="dk2" accent1="accent1" accent2="accent2" accent3="accent3" accent4="accent4" accent5="accent5" accent6="accent6" hlink="hlink" folHlink="folHlink"/>
  <p:sldLayoutIdLst>
    <p:sldLayoutId id="2147483791" r:id="rId1"/>
    <p:sldLayoutId id="2147483731" r:id="rId2"/>
    <p:sldLayoutId id="2147483795" r:id="rId3"/>
    <p:sldLayoutId id="2147483732" r:id="rId4"/>
    <p:sldLayoutId id="2147483836" r:id="rId5"/>
  </p:sldLayoutIdLst>
  <p:txStyles>
    <p:titleStyle>
      <a:lvl1pPr algn="l" defTabSz="914400" rtl="0" eaLnBrk="1" latinLnBrk="0" hangingPunct="1">
        <a:lnSpc>
          <a:spcPct val="90000"/>
        </a:lnSpc>
        <a:spcBef>
          <a:spcPct val="0"/>
        </a:spcBef>
        <a:buNone/>
        <a:defRPr lang="pt-PT" sz="26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ts val="22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1pPr>
      <a:lvl2pPr marL="233363" indent="-228600" algn="l" defTabSz="914400" rtl="0" eaLnBrk="1" latinLnBrk="0" hangingPunct="1">
        <a:lnSpc>
          <a:spcPts val="18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457200" indent="-228600" algn="l" defTabSz="914400" rtl="0" eaLnBrk="1" latinLnBrk="0" hangingPunct="1">
        <a:lnSpc>
          <a:spcPts val="16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3pPr>
      <a:lvl4pPr marL="690563" indent="-233363" algn="l" defTabSz="914400" rtl="0" eaLnBrk="1" latinLnBrk="0" hangingPunct="1">
        <a:lnSpc>
          <a:spcPts val="14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 userDrawn="1">
          <p15:clr>
            <a:srgbClr val="F26B43"/>
          </p15:clr>
        </p15:guide>
        <p15:guide id="3" pos="7423" userDrawn="1">
          <p15:clr>
            <a:srgbClr val="F26B43"/>
          </p15:clr>
        </p15:guide>
        <p15:guide id="4" pos="257" userDrawn="1">
          <p15:clr>
            <a:srgbClr val="F26B43"/>
          </p15:clr>
        </p15:guide>
        <p15:guide id="5" orient="horz" pos="4065" userDrawn="1">
          <p15:clr>
            <a:srgbClr val="F26B43"/>
          </p15:clr>
        </p15:guide>
        <p15:guide id="6" orient="horz" pos="799" userDrawn="1">
          <p15:clr>
            <a:srgbClr val="F26B43"/>
          </p15:clr>
        </p15:guide>
        <p15:guide id="7" orient="horz" pos="89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3495659"/>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www.linkedin.com/company/capgemini" TargetMode="External"/><Relationship Id="rId7" Type="http://schemas.openxmlformats.org/officeDocument/2006/relationships/image" Target="../media/image33.png"/><Relationship Id="rId2" Type="http://schemas.openxmlformats.org/officeDocument/2006/relationships/image" Target="../media/image21.emf"/><Relationship Id="rId1" Type="http://schemas.openxmlformats.org/officeDocument/2006/relationships/slideLayout" Target="../slideLayouts/slideLayout1.xml"/><Relationship Id="rId6" Type="http://schemas.openxmlformats.org/officeDocument/2006/relationships/hyperlink" Target="https://twitter.com/Sogeti_USA" TargetMode="External"/><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34.png"/><Relationship Id="rId4" Type="http://schemas.openxmlformats.org/officeDocument/2006/relationships/image" Target="../media/image32.png"/><Relationship Id="rId9" Type="http://schemas.openxmlformats.org/officeDocument/2006/relationships/hyperlink" Target="https://www.youtube.com/user/sogetius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a:extLst>
              <a:ext uri="{FF2B5EF4-FFF2-40B4-BE49-F238E27FC236}">
                <a16:creationId xmlns:a16="http://schemas.microsoft.com/office/drawing/2014/main" id="{263895DD-8C57-408D-8111-C8DFF6084F4F}"/>
              </a:ext>
            </a:extLst>
          </p:cNvPr>
          <p:cNvSpPr/>
          <p:nvPr/>
        </p:nvSpPr>
        <p:spPr>
          <a:xfrm>
            <a:off x="0" y="533400"/>
            <a:ext cx="8534400" cy="6324600"/>
          </a:xfrm>
          <a:custGeom>
            <a:avLst/>
            <a:gdLst>
              <a:gd name="connsiteX0" fmla="*/ 0 w 8534400"/>
              <a:gd name="connsiteY0" fmla="*/ 0 h 6324600"/>
              <a:gd name="connsiteX1" fmla="*/ 348343 w 8534400"/>
              <a:gd name="connsiteY1" fmla="*/ 58194 h 6324600"/>
              <a:gd name="connsiteX2" fmla="*/ 8534400 w 8534400"/>
              <a:gd name="connsiteY2" fmla="*/ 1818574 h 6324600"/>
              <a:gd name="connsiteX3" fmla="*/ 8534400 w 8534400"/>
              <a:gd name="connsiteY3" fmla="*/ 6186046 h 6324600"/>
              <a:gd name="connsiteX4" fmla="*/ 8534400 w 8534400"/>
              <a:gd name="connsiteY4" fmla="*/ 6324600 h 6324600"/>
              <a:gd name="connsiteX5" fmla="*/ 0 w 8534400"/>
              <a:gd name="connsiteY5" fmla="*/ 6324600 h 6324600"/>
              <a:gd name="connsiteX6" fmla="*/ 0 w 8534400"/>
              <a:gd name="connsiteY6" fmla="*/ 6241218 h 6324600"/>
              <a:gd name="connsiteX7" fmla="*/ 0 w 8534400"/>
              <a:gd name="connsiteY7" fmla="*/ 0 h 632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4400" h="6324600">
                <a:moveTo>
                  <a:pt x="0" y="0"/>
                </a:moveTo>
                <a:cubicBezTo>
                  <a:pt x="116114" y="14549"/>
                  <a:pt x="232229" y="29097"/>
                  <a:pt x="348343" y="58194"/>
                </a:cubicBezTo>
                <a:cubicBezTo>
                  <a:pt x="3556000" y="611041"/>
                  <a:pt x="6284686" y="1207533"/>
                  <a:pt x="8534400" y="1818574"/>
                </a:cubicBezTo>
                <a:cubicBezTo>
                  <a:pt x="8534400" y="1818574"/>
                  <a:pt x="8534400" y="1818574"/>
                  <a:pt x="8534400" y="6186046"/>
                </a:cubicBezTo>
                <a:lnTo>
                  <a:pt x="8534400" y="6324600"/>
                </a:lnTo>
                <a:lnTo>
                  <a:pt x="0" y="6324600"/>
                </a:lnTo>
                <a:lnTo>
                  <a:pt x="0" y="6241218"/>
                </a:lnTo>
                <a:cubicBezTo>
                  <a:pt x="0" y="4953254"/>
                  <a:pt x="0" y="2990644"/>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3B9E1FF8-67BB-4620-9DA6-377A8719B4D6}"/>
              </a:ext>
            </a:extLst>
          </p:cNvPr>
          <p:cNvSpPr txBox="1">
            <a:spLocks/>
          </p:cNvSpPr>
          <p:nvPr/>
        </p:nvSpPr>
        <p:spPr>
          <a:xfrm>
            <a:off x="381000" y="3068637"/>
            <a:ext cx="5410200" cy="720725"/>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lang="pt-PT" sz="2600" kern="1200" dirty="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sz="2800" dirty="0">
                <a:solidFill>
                  <a:schemeClr val="bg1"/>
                </a:solidFill>
              </a:rPr>
              <a:t>Business Analysis for Leaders</a:t>
            </a:r>
          </a:p>
        </p:txBody>
      </p:sp>
      <p:sp>
        <p:nvSpPr>
          <p:cNvPr id="8" name="Text Placeholder 4">
            <a:extLst>
              <a:ext uri="{FF2B5EF4-FFF2-40B4-BE49-F238E27FC236}">
                <a16:creationId xmlns:a16="http://schemas.microsoft.com/office/drawing/2014/main" id="{A65783CE-FAAB-4B3C-A9A3-013B8D9B6B59}"/>
              </a:ext>
            </a:extLst>
          </p:cNvPr>
          <p:cNvSpPr txBox="1">
            <a:spLocks/>
          </p:cNvSpPr>
          <p:nvPr/>
        </p:nvSpPr>
        <p:spPr>
          <a:xfrm>
            <a:off x="381000" y="3523805"/>
            <a:ext cx="7010400" cy="1223963"/>
          </a:xfrm>
          <a:prstGeom prst="rect">
            <a:avLst/>
          </a:prstGeom>
        </p:spPr>
        <p:txBody>
          <a:bodyPr/>
          <a:lstStyle>
            <a:lvl1pPr marL="0" indent="0" algn="l" defTabSz="914400" rtl="0" eaLnBrk="1" latinLnBrk="0" hangingPunct="1">
              <a:lnSpc>
                <a:spcPts val="22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1pPr>
            <a:lvl2pPr marL="233363" indent="-228600" algn="l" defTabSz="914400" rtl="0" eaLnBrk="1" latinLnBrk="0" hangingPunct="1">
              <a:lnSpc>
                <a:spcPts val="20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457200" indent="-223838" algn="l" defTabSz="914400" rtl="0" eaLnBrk="1" latinLnBrk="0" hangingPunct="1">
              <a:lnSpc>
                <a:spcPts val="16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3pPr>
            <a:lvl4pPr marL="690563" indent="-233363"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a:solidFill>
                <a:schemeClr val="bg1"/>
              </a:solidFill>
            </a:endParaRPr>
          </a:p>
          <a:p>
            <a:endParaRPr lang="en-US" kern="1100" spc="100" dirty="0">
              <a:solidFill>
                <a:schemeClr val="bg1"/>
              </a:solidFill>
              <a:ea typeface="Calibri" charset="0"/>
              <a:cs typeface="Calibri" charset="0"/>
            </a:endParaRPr>
          </a:p>
          <a:p>
            <a:r>
              <a:rPr lang="en-US" kern="1100" spc="100" dirty="0">
                <a:solidFill>
                  <a:schemeClr val="bg1"/>
                </a:solidFill>
                <a:ea typeface="Calibri" charset="0"/>
                <a:cs typeface="Calibri" charset="0"/>
              </a:rPr>
              <a:t>Presented by John Hrivnak, Senior Manager at Sogeti</a:t>
            </a:r>
          </a:p>
          <a:p>
            <a:r>
              <a:rPr lang="en-US" kern="1100" spc="100" dirty="0">
                <a:solidFill>
                  <a:schemeClr val="bg1"/>
                </a:solidFill>
                <a:ea typeface="Calibri" charset="0"/>
                <a:cs typeface="Calibri" charset="0"/>
              </a:rPr>
              <a:t>John.Hrivnak@us.sogeti.com</a:t>
            </a:r>
          </a:p>
          <a:p>
            <a:endParaRPr lang="en-US" sz="1600" dirty="0">
              <a:solidFill>
                <a:schemeClr val="bg1"/>
              </a:solidFill>
            </a:endParaRPr>
          </a:p>
        </p:txBody>
      </p:sp>
    </p:spTree>
    <p:extLst>
      <p:ext uri="{BB962C8B-B14F-4D97-AF65-F5344CB8AC3E}">
        <p14:creationId xmlns:p14="http://schemas.microsoft.com/office/powerpoint/2010/main" val="3525249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AD9B51EC-CB94-4697-8117-2A8FEAB878B5}"/>
              </a:ext>
            </a:extLst>
          </p:cNvPr>
          <p:cNvSpPr/>
          <p:nvPr/>
        </p:nvSpPr>
        <p:spPr>
          <a:xfrm>
            <a:off x="2" y="1924738"/>
            <a:ext cx="7237505" cy="4933262"/>
          </a:xfrm>
          <a:custGeom>
            <a:avLst/>
            <a:gdLst>
              <a:gd name="connsiteX0" fmla="*/ 4395998 w 7237505"/>
              <a:gd name="connsiteY0" fmla="*/ 58 h 4933262"/>
              <a:gd name="connsiteX1" fmla="*/ 7233138 w 7237505"/>
              <a:gd name="connsiteY1" fmla="*/ 4903565 h 4933262"/>
              <a:gd name="connsiteX2" fmla="*/ 7237505 w 7237505"/>
              <a:gd name="connsiteY2" fmla="*/ 4933262 h 4933262"/>
              <a:gd name="connsiteX3" fmla="*/ 0 w 7237505"/>
              <a:gd name="connsiteY3" fmla="*/ 4933262 h 4933262"/>
              <a:gd name="connsiteX4" fmla="*/ 0 w 7237505"/>
              <a:gd name="connsiteY4" fmla="*/ 1491292 h 4933262"/>
              <a:gd name="connsiteX5" fmla="*/ 148016 w 7237505"/>
              <a:gd name="connsiteY5" fmla="*/ 1437398 h 4933262"/>
              <a:gd name="connsiteX6" fmla="*/ 3756131 w 7237505"/>
              <a:gd name="connsiteY6" fmla="*/ 123640 h 4933262"/>
              <a:gd name="connsiteX7" fmla="*/ 4395998 w 7237505"/>
              <a:gd name="connsiteY7" fmla="*/ 58 h 493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7505" h="4933262">
                <a:moveTo>
                  <a:pt x="4395998" y="58"/>
                </a:moveTo>
                <a:cubicBezTo>
                  <a:pt x="6238787" y="-15730"/>
                  <a:pt x="6966936" y="3156975"/>
                  <a:pt x="7233138" y="4903565"/>
                </a:cubicBezTo>
                <a:lnTo>
                  <a:pt x="7237505" y="4933262"/>
                </a:lnTo>
                <a:lnTo>
                  <a:pt x="0" y="4933262"/>
                </a:lnTo>
                <a:lnTo>
                  <a:pt x="0" y="1491292"/>
                </a:lnTo>
                <a:lnTo>
                  <a:pt x="148016" y="1437398"/>
                </a:lnTo>
                <a:cubicBezTo>
                  <a:pt x="1090161" y="1094352"/>
                  <a:pt x="2272461" y="663862"/>
                  <a:pt x="3756131" y="123640"/>
                </a:cubicBezTo>
                <a:cubicBezTo>
                  <a:pt x="3983091" y="41001"/>
                  <a:pt x="4196102" y="1771"/>
                  <a:pt x="4395998" y="5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F080D69E-54F2-4D0A-AD78-71C3C33702D7}"/>
              </a:ext>
            </a:extLst>
          </p:cNvPr>
          <p:cNvSpPr txBox="1">
            <a:spLocks/>
          </p:cNvSpPr>
          <p:nvPr/>
        </p:nvSpPr>
        <p:spPr>
          <a:xfrm>
            <a:off x="5715000" y="1828800"/>
            <a:ext cx="6477000" cy="1418714"/>
          </a:xfrm>
          <a:prstGeom prst="rect">
            <a:avLst/>
          </a:prstGeom>
        </p:spPr>
        <p:txBody>
          <a:bodyPr/>
          <a:lstStyle>
            <a:lvl1pPr marL="0" indent="0" algn="l" defTabSz="914400" rtl="0" eaLnBrk="1" latinLnBrk="0" hangingPunct="1">
              <a:lnSpc>
                <a:spcPts val="22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1pPr>
            <a:lvl2pPr marL="233363" indent="-228600" algn="l" defTabSz="914400" rtl="0" eaLnBrk="1" latinLnBrk="0" hangingPunct="1">
              <a:lnSpc>
                <a:spcPts val="20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457200" indent="-223838" algn="l" defTabSz="914400" rtl="0" eaLnBrk="1" latinLnBrk="0" hangingPunct="1">
              <a:lnSpc>
                <a:spcPts val="16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3pPr>
            <a:lvl4pPr marL="690563" indent="-233363"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endParaRPr lang="en-US" sz="2600" dirty="0">
              <a:solidFill>
                <a:schemeClr val="accent3"/>
              </a:solidFill>
            </a:endParaRPr>
          </a:p>
          <a:p>
            <a:pPr algn="r"/>
            <a:r>
              <a:rPr lang="en-US" sz="2800" dirty="0">
                <a:solidFill>
                  <a:schemeClr val="accent3"/>
                </a:solidFill>
              </a:rPr>
              <a:t>The Challenge: </a:t>
            </a:r>
          </a:p>
          <a:p>
            <a:pPr algn="r"/>
            <a:r>
              <a:rPr lang="en-US" sz="2800" dirty="0">
                <a:solidFill>
                  <a:schemeClr val="accent3"/>
                </a:solidFill>
              </a:rPr>
              <a:t>Promoting Business Analysis Value </a:t>
            </a:r>
          </a:p>
          <a:p>
            <a:pPr algn="r"/>
            <a:endParaRPr lang="pt-PT" sz="2600" dirty="0">
              <a:solidFill>
                <a:schemeClr val="accent3"/>
              </a:solidFill>
            </a:endParaRPr>
          </a:p>
        </p:txBody>
      </p:sp>
      <p:pic>
        <p:nvPicPr>
          <p:cNvPr id="6" name="Picture 5">
            <a:extLst>
              <a:ext uri="{FF2B5EF4-FFF2-40B4-BE49-F238E27FC236}">
                <a16:creationId xmlns:a16="http://schemas.microsoft.com/office/drawing/2014/main" id="{EE75F2BE-C6D7-4739-855D-3322C9BBFC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784457" y="609600"/>
            <a:ext cx="4905075" cy="5597907"/>
          </a:xfrm>
          <a:prstGeom prst="rect">
            <a:avLst/>
          </a:prstGeom>
        </p:spPr>
      </p:pic>
    </p:spTree>
    <p:extLst>
      <p:ext uri="{BB962C8B-B14F-4D97-AF65-F5344CB8AC3E}">
        <p14:creationId xmlns:p14="http://schemas.microsoft.com/office/powerpoint/2010/main" val="527897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420BDF-A4E6-46A8-A7FD-6A1900DDF9D8}"/>
              </a:ext>
            </a:extLst>
          </p:cNvPr>
          <p:cNvSpPr>
            <a:spLocks noGrp="1"/>
          </p:cNvSpPr>
          <p:nvPr>
            <p:ph type="title"/>
          </p:nvPr>
        </p:nvSpPr>
        <p:spPr>
          <a:xfrm>
            <a:off x="152400" y="152400"/>
            <a:ext cx="11887200" cy="863600"/>
          </a:xfrm>
        </p:spPr>
        <p:txBody>
          <a:bodyPr>
            <a:normAutofit/>
          </a:bodyPr>
          <a:lstStyle/>
          <a:p>
            <a:r>
              <a:rPr lang="en-US" sz="2800" dirty="0">
                <a:solidFill>
                  <a:schemeClr val="tx1"/>
                </a:solidFill>
              </a:rPr>
              <a:t>The value of Business Analysis and the Business Analyst</a:t>
            </a:r>
          </a:p>
        </p:txBody>
      </p:sp>
      <p:sp>
        <p:nvSpPr>
          <p:cNvPr id="5" name="Text Placeholder 6">
            <a:extLst>
              <a:ext uri="{FF2B5EF4-FFF2-40B4-BE49-F238E27FC236}">
                <a16:creationId xmlns:a16="http://schemas.microsoft.com/office/drawing/2014/main" id="{70C093AF-1937-4C0F-AA10-83C1D5725783}"/>
              </a:ext>
            </a:extLst>
          </p:cNvPr>
          <p:cNvSpPr>
            <a:spLocks noGrp="1"/>
          </p:cNvSpPr>
          <p:nvPr>
            <p:ph type="body" sz="quarter" idx="10"/>
          </p:nvPr>
        </p:nvSpPr>
        <p:spPr>
          <a:xfrm>
            <a:off x="152400" y="533400"/>
            <a:ext cx="5791199" cy="4378122"/>
          </a:xfrm>
        </p:spPr>
        <p:txBody>
          <a:bodyPr wrap="square">
            <a:spAutoFit/>
          </a:bodyPr>
          <a:lstStyle/>
          <a:p>
            <a:pPr>
              <a:lnSpc>
                <a:spcPct val="100000"/>
              </a:lnSpc>
              <a:buClr>
                <a:schemeClr val="tx2"/>
              </a:buClr>
            </a:pPr>
            <a:endParaRPr lang="en-US" sz="2750" dirty="0"/>
          </a:p>
          <a:p>
            <a:pPr>
              <a:lnSpc>
                <a:spcPct val="100000"/>
              </a:lnSpc>
              <a:buClr>
                <a:schemeClr val="tx2"/>
              </a:buClr>
            </a:pPr>
            <a:r>
              <a:rPr lang="en-US" sz="2800" dirty="0"/>
              <a:t>Leadership in the business analysis space is about ensuring every level of your organization recognizes the value business analysis and business analysts bring to the processes of creating better business outcomes and solving business problems.</a:t>
            </a:r>
          </a:p>
        </p:txBody>
      </p:sp>
      <p:sp>
        <p:nvSpPr>
          <p:cNvPr id="7" name="Freeform 14">
            <a:extLst>
              <a:ext uri="{FF2B5EF4-FFF2-40B4-BE49-F238E27FC236}">
                <a16:creationId xmlns:a16="http://schemas.microsoft.com/office/drawing/2014/main" id="{CF9AC437-ECE0-407A-A797-1CD8B14D8B57}"/>
              </a:ext>
            </a:extLst>
          </p:cNvPr>
          <p:cNvSpPr/>
          <p:nvPr/>
        </p:nvSpPr>
        <p:spPr>
          <a:xfrm>
            <a:off x="5791200" y="3853580"/>
            <a:ext cx="6416745" cy="3004421"/>
          </a:xfrm>
          <a:custGeom>
            <a:avLst/>
            <a:gdLst>
              <a:gd name="connsiteX0" fmla="*/ 3131715 w 6873945"/>
              <a:gd name="connsiteY0" fmla="*/ 226 h 3004421"/>
              <a:gd name="connsiteX1" fmla="*/ 6873945 w 6873945"/>
              <a:gd name="connsiteY1" fmla="*/ 549103 h 3004421"/>
              <a:gd name="connsiteX2" fmla="*/ 6873945 w 6873945"/>
              <a:gd name="connsiteY2" fmla="*/ 2848107 h 3004421"/>
              <a:gd name="connsiteX3" fmla="*/ 6873945 w 6873945"/>
              <a:gd name="connsiteY3" fmla="*/ 3004421 h 3004421"/>
              <a:gd name="connsiteX4" fmla="*/ 0 w 6873945"/>
              <a:gd name="connsiteY4" fmla="*/ 3004421 h 3004421"/>
              <a:gd name="connsiteX5" fmla="*/ 0 w 6873945"/>
              <a:gd name="connsiteY5" fmla="*/ 2711764 h 3004421"/>
              <a:gd name="connsiteX6" fmla="*/ 0 w 6873945"/>
              <a:gd name="connsiteY6" fmla="*/ 1986869 h 3004421"/>
              <a:gd name="connsiteX7" fmla="*/ 3131715 w 6873945"/>
              <a:gd name="connsiteY7" fmla="*/ 226 h 300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73945" h="3004421">
                <a:moveTo>
                  <a:pt x="3131715" y="226"/>
                </a:moveTo>
                <a:cubicBezTo>
                  <a:pt x="4748449" y="11559"/>
                  <a:pt x="6466935" y="445480"/>
                  <a:pt x="6873945" y="549103"/>
                </a:cubicBezTo>
                <a:cubicBezTo>
                  <a:pt x="6873945" y="549103"/>
                  <a:pt x="6873945" y="549103"/>
                  <a:pt x="6873945" y="2848107"/>
                </a:cubicBezTo>
                <a:lnTo>
                  <a:pt x="6873945" y="3004421"/>
                </a:lnTo>
                <a:lnTo>
                  <a:pt x="0" y="3004421"/>
                </a:lnTo>
                <a:lnTo>
                  <a:pt x="0" y="2711764"/>
                </a:lnTo>
                <a:cubicBezTo>
                  <a:pt x="0" y="2477761"/>
                  <a:pt x="0" y="2236211"/>
                  <a:pt x="0" y="1986869"/>
                </a:cubicBezTo>
                <a:cubicBezTo>
                  <a:pt x="0" y="400145"/>
                  <a:pt x="1514981" y="-11108"/>
                  <a:pt x="3131715" y="22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pic>
        <p:nvPicPr>
          <p:cNvPr id="8" name="Picture 7">
            <a:extLst>
              <a:ext uri="{FF2B5EF4-FFF2-40B4-BE49-F238E27FC236}">
                <a16:creationId xmlns:a16="http://schemas.microsoft.com/office/drawing/2014/main" id="{E56BEAE7-2F91-43AE-8633-D2B6790FB9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29400" y="836613"/>
            <a:ext cx="4986972" cy="5730474"/>
          </a:xfrm>
          <a:prstGeom prst="rect">
            <a:avLst/>
          </a:prstGeom>
        </p:spPr>
      </p:pic>
    </p:spTree>
    <p:extLst>
      <p:ext uri="{BB962C8B-B14F-4D97-AF65-F5344CB8AC3E}">
        <p14:creationId xmlns:p14="http://schemas.microsoft.com/office/powerpoint/2010/main" val="2814429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a:extLst>
              <a:ext uri="{FF2B5EF4-FFF2-40B4-BE49-F238E27FC236}">
                <a16:creationId xmlns:a16="http://schemas.microsoft.com/office/drawing/2014/main" id="{7DC7BF9C-2BD7-4596-B242-F91A8192709B}"/>
              </a:ext>
            </a:extLst>
          </p:cNvPr>
          <p:cNvSpPr>
            <a:spLocks/>
          </p:cNvSpPr>
          <p:nvPr/>
        </p:nvSpPr>
        <p:spPr bwMode="auto">
          <a:xfrm>
            <a:off x="19050" y="-9525"/>
            <a:ext cx="5410200" cy="1811951"/>
          </a:xfrm>
          <a:custGeom>
            <a:avLst/>
            <a:gdLst>
              <a:gd name="T0" fmla="*/ 0 w 532"/>
              <a:gd name="T1" fmla="*/ 0 h 861"/>
              <a:gd name="T2" fmla="*/ 0 w 532"/>
              <a:gd name="T3" fmla="*/ 727 h 861"/>
              <a:gd name="T4" fmla="*/ 532 w 532"/>
              <a:gd name="T5" fmla="*/ 616 h 861"/>
              <a:gd name="T6" fmla="*/ 532 w 532"/>
              <a:gd name="T7" fmla="*/ 0 h 861"/>
              <a:gd name="T8" fmla="*/ 0 w 532"/>
              <a:gd name="T9" fmla="*/ 0 h 861"/>
            </a:gdLst>
            <a:ahLst/>
            <a:cxnLst>
              <a:cxn ang="0">
                <a:pos x="T0" y="T1"/>
              </a:cxn>
              <a:cxn ang="0">
                <a:pos x="T2" y="T3"/>
              </a:cxn>
              <a:cxn ang="0">
                <a:pos x="T4" y="T5"/>
              </a:cxn>
              <a:cxn ang="0">
                <a:pos x="T6" y="T7"/>
              </a:cxn>
              <a:cxn ang="0">
                <a:pos x="T8" y="T9"/>
              </a:cxn>
            </a:cxnLst>
            <a:rect l="0" t="0" r="r" b="b"/>
            <a:pathLst>
              <a:path w="532" h="861">
                <a:moveTo>
                  <a:pt x="0" y="0"/>
                </a:moveTo>
                <a:cubicBezTo>
                  <a:pt x="0" y="727"/>
                  <a:pt x="0" y="727"/>
                  <a:pt x="0" y="727"/>
                </a:cubicBezTo>
                <a:cubicBezTo>
                  <a:pt x="63" y="743"/>
                  <a:pt x="532" y="861"/>
                  <a:pt x="532" y="616"/>
                </a:cubicBezTo>
                <a:cubicBezTo>
                  <a:pt x="532" y="0"/>
                  <a:pt x="532" y="0"/>
                  <a:pt x="532" y="0"/>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Title 20">
            <a:extLst>
              <a:ext uri="{FF2B5EF4-FFF2-40B4-BE49-F238E27FC236}">
                <a16:creationId xmlns:a16="http://schemas.microsoft.com/office/drawing/2014/main" id="{1404042B-7FC7-4C88-B027-786D4A0D7942}"/>
              </a:ext>
            </a:extLst>
          </p:cNvPr>
          <p:cNvSpPr>
            <a:spLocks noGrp="1"/>
          </p:cNvSpPr>
          <p:nvPr>
            <p:ph type="title"/>
          </p:nvPr>
        </p:nvSpPr>
        <p:spPr>
          <a:xfrm>
            <a:off x="152400" y="431800"/>
            <a:ext cx="9815264" cy="863600"/>
          </a:xfrm>
        </p:spPr>
        <p:txBody>
          <a:bodyPr>
            <a:normAutofit/>
          </a:bodyPr>
          <a:lstStyle/>
          <a:p>
            <a:r>
              <a:rPr lang="en-US" sz="2800" dirty="0">
                <a:solidFill>
                  <a:schemeClr val="bg1"/>
                </a:solidFill>
              </a:rPr>
              <a:t>The shifting focus to value…</a:t>
            </a:r>
            <a:br>
              <a:rPr lang="en-US" sz="2800" dirty="0">
                <a:solidFill>
                  <a:schemeClr val="bg1"/>
                </a:solidFill>
              </a:rPr>
            </a:br>
            <a:endParaRPr lang="en-US" sz="2800" dirty="0">
              <a:solidFill>
                <a:schemeClr val="bg1"/>
              </a:solidFill>
            </a:endParaRPr>
          </a:p>
        </p:txBody>
      </p:sp>
      <p:pic>
        <p:nvPicPr>
          <p:cNvPr id="8" name="Picture 7">
            <a:extLst>
              <a:ext uri="{FF2B5EF4-FFF2-40B4-BE49-F238E27FC236}">
                <a16:creationId xmlns:a16="http://schemas.microsoft.com/office/drawing/2014/main" id="{DC7D0A4A-4036-425F-86E0-53E0F9597CCF}"/>
              </a:ext>
            </a:extLst>
          </p:cNvPr>
          <p:cNvPicPr>
            <a:picLocks noChangeAspect="1"/>
          </p:cNvPicPr>
          <p:nvPr/>
        </p:nvPicPr>
        <p:blipFill>
          <a:blip r:embed="rId2"/>
          <a:stretch>
            <a:fillRect/>
          </a:stretch>
        </p:blipFill>
        <p:spPr>
          <a:xfrm>
            <a:off x="452169" y="1676400"/>
            <a:ext cx="11587431" cy="5055574"/>
          </a:xfrm>
          <a:prstGeom prst="rect">
            <a:avLst/>
          </a:prstGeom>
        </p:spPr>
      </p:pic>
      <p:sp>
        <p:nvSpPr>
          <p:cNvPr id="10" name="TextBox 9">
            <a:extLst>
              <a:ext uri="{FF2B5EF4-FFF2-40B4-BE49-F238E27FC236}">
                <a16:creationId xmlns:a16="http://schemas.microsoft.com/office/drawing/2014/main" id="{BDC8400F-D5D8-4741-B2BC-6666DDC3D6BD}"/>
              </a:ext>
            </a:extLst>
          </p:cNvPr>
          <p:cNvSpPr txBox="1"/>
          <p:nvPr/>
        </p:nvSpPr>
        <p:spPr>
          <a:xfrm>
            <a:off x="902524" y="5565338"/>
            <a:ext cx="10386951" cy="1292662"/>
          </a:xfrm>
          <a:prstGeom prst="rect">
            <a:avLst/>
          </a:prstGeom>
          <a:noFill/>
        </p:spPr>
        <p:txBody>
          <a:bodyPr wrap="square" rtlCol="0">
            <a:spAutoFit/>
          </a:bodyPr>
          <a:lstStyle/>
          <a:p>
            <a:endParaRPr lang="en-US" sz="3200" i="1" dirty="0">
              <a:solidFill>
                <a:srgbClr val="404041"/>
              </a:solidFill>
            </a:endParaRPr>
          </a:p>
          <a:p>
            <a:endParaRPr lang="en-US" sz="3200" i="1" dirty="0">
              <a:solidFill>
                <a:srgbClr val="404041"/>
              </a:solidFill>
            </a:endParaRPr>
          </a:p>
          <a:p>
            <a:r>
              <a:rPr lang="en-US" sz="1200" i="1" dirty="0">
                <a:solidFill>
                  <a:srgbClr val="404041"/>
                </a:solidFill>
              </a:rPr>
              <a:t>*Business Analysis – Positioning for success; Copyright 2016 KPMG/IIBA</a:t>
            </a:r>
          </a:p>
        </p:txBody>
      </p:sp>
    </p:spTree>
    <p:extLst>
      <p:ext uri="{BB962C8B-B14F-4D97-AF65-F5344CB8AC3E}">
        <p14:creationId xmlns:p14="http://schemas.microsoft.com/office/powerpoint/2010/main" val="2959702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a:extLst>
              <a:ext uri="{FF2B5EF4-FFF2-40B4-BE49-F238E27FC236}">
                <a16:creationId xmlns:a16="http://schemas.microsoft.com/office/drawing/2014/main" id="{7DC7BF9C-2BD7-4596-B242-F91A8192709B}"/>
              </a:ext>
            </a:extLst>
          </p:cNvPr>
          <p:cNvSpPr>
            <a:spLocks/>
          </p:cNvSpPr>
          <p:nvPr/>
        </p:nvSpPr>
        <p:spPr bwMode="auto">
          <a:xfrm>
            <a:off x="19050" y="-9525"/>
            <a:ext cx="5695950" cy="1811951"/>
          </a:xfrm>
          <a:custGeom>
            <a:avLst/>
            <a:gdLst>
              <a:gd name="T0" fmla="*/ 0 w 532"/>
              <a:gd name="T1" fmla="*/ 0 h 861"/>
              <a:gd name="T2" fmla="*/ 0 w 532"/>
              <a:gd name="T3" fmla="*/ 727 h 861"/>
              <a:gd name="T4" fmla="*/ 532 w 532"/>
              <a:gd name="T5" fmla="*/ 616 h 861"/>
              <a:gd name="T6" fmla="*/ 532 w 532"/>
              <a:gd name="T7" fmla="*/ 0 h 861"/>
              <a:gd name="T8" fmla="*/ 0 w 532"/>
              <a:gd name="T9" fmla="*/ 0 h 861"/>
            </a:gdLst>
            <a:ahLst/>
            <a:cxnLst>
              <a:cxn ang="0">
                <a:pos x="T0" y="T1"/>
              </a:cxn>
              <a:cxn ang="0">
                <a:pos x="T2" y="T3"/>
              </a:cxn>
              <a:cxn ang="0">
                <a:pos x="T4" y="T5"/>
              </a:cxn>
              <a:cxn ang="0">
                <a:pos x="T6" y="T7"/>
              </a:cxn>
              <a:cxn ang="0">
                <a:pos x="T8" y="T9"/>
              </a:cxn>
            </a:cxnLst>
            <a:rect l="0" t="0" r="r" b="b"/>
            <a:pathLst>
              <a:path w="532" h="861">
                <a:moveTo>
                  <a:pt x="0" y="0"/>
                </a:moveTo>
                <a:cubicBezTo>
                  <a:pt x="0" y="727"/>
                  <a:pt x="0" y="727"/>
                  <a:pt x="0" y="727"/>
                </a:cubicBezTo>
                <a:cubicBezTo>
                  <a:pt x="63" y="743"/>
                  <a:pt x="532" y="861"/>
                  <a:pt x="532" y="616"/>
                </a:cubicBezTo>
                <a:cubicBezTo>
                  <a:pt x="532" y="0"/>
                  <a:pt x="532" y="0"/>
                  <a:pt x="532" y="0"/>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Title 20">
            <a:extLst>
              <a:ext uri="{FF2B5EF4-FFF2-40B4-BE49-F238E27FC236}">
                <a16:creationId xmlns:a16="http://schemas.microsoft.com/office/drawing/2014/main" id="{1404042B-7FC7-4C88-B027-786D4A0D7942}"/>
              </a:ext>
            </a:extLst>
          </p:cNvPr>
          <p:cNvSpPr>
            <a:spLocks noGrp="1"/>
          </p:cNvSpPr>
          <p:nvPr>
            <p:ph type="title"/>
          </p:nvPr>
        </p:nvSpPr>
        <p:spPr>
          <a:xfrm>
            <a:off x="152400" y="431800"/>
            <a:ext cx="9815264" cy="863600"/>
          </a:xfrm>
        </p:spPr>
        <p:txBody>
          <a:bodyPr>
            <a:normAutofit/>
          </a:bodyPr>
          <a:lstStyle/>
          <a:p>
            <a:r>
              <a:rPr lang="en-US" sz="2800" dirty="0">
                <a:solidFill>
                  <a:schemeClr val="bg1"/>
                </a:solidFill>
              </a:rPr>
              <a:t>Getting Leadership to “buy in”</a:t>
            </a:r>
            <a:br>
              <a:rPr lang="en-US" sz="2800" dirty="0">
                <a:solidFill>
                  <a:schemeClr val="bg1"/>
                </a:solidFill>
              </a:rPr>
            </a:br>
            <a:endParaRPr lang="en-US" sz="2800" dirty="0">
              <a:solidFill>
                <a:schemeClr val="bg1"/>
              </a:solidFill>
            </a:endParaRPr>
          </a:p>
        </p:txBody>
      </p:sp>
      <p:sp>
        <p:nvSpPr>
          <p:cNvPr id="10" name="TextBox 9">
            <a:extLst>
              <a:ext uri="{FF2B5EF4-FFF2-40B4-BE49-F238E27FC236}">
                <a16:creationId xmlns:a16="http://schemas.microsoft.com/office/drawing/2014/main" id="{BDC8400F-D5D8-4741-B2BC-6666DDC3D6BD}"/>
              </a:ext>
            </a:extLst>
          </p:cNvPr>
          <p:cNvSpPr txBox="1"/>
          <p:nvPr/>
        </p:nvSpPr>
        <p:spPr>
          <a:xfrm>
            <a:off x="902524" y="5565338"/>
            <a:ext cx="10386951" cy="1292662"/>
          </a:xfrm>
          <a:prstGeom prst="rect">
            <a:avLst/>
          </a:prstGeom>
          <a:noFill/>
        </p:spPr>
        <p:txBody>
          <a:bodyPr wrap="square" rtlCol="0">
            <a:spAutoFit/>
          </a:bodyPr>
          <a:lstStyle/>
          <a:p>
            <a:endParaRPr lang="en-US" sz="3200" i="1" dirty="0">
              <a:solidFill>
                <a:srgbClr val="404041"/>
              </a:solidFill>
            </a:endParaRPr>
          </a:p>
          <a:p>
            <a:endParaRPr lang="en-US" sz="3200" i="1" dirty="0">
              <a:solidFill>
                <a:srgbClr val="404041"/>
              </a:solidFill>
            </a:endParaRPr>
          </a:p>
          <a:p>
            <a:r>
              <a:rPr lang="en-US" sz="1200" i="1" dirty="0">
                <a:solidFill>
                  <a:srgbClr val="404041"/>
                </a:solidFill>
              </a:rPr>
              <a:t>*Business Analysis – Positioning for success; Copyright 2016 KPMG/IIBA</a:t>
            </a:r>
          </a:p>
        </p:txBody>
      </p:sp>
      <p:pic>
        <p:nvPicPr>
          <p:cNvPr id="2" name="Picture 1">
            <a:extLst>
              <a:ext uri="{FF2B5EF4-FFF2-40B4-BE49-F238E27FC236}">
                <a16:creationId xmlns:a16="http://schemas.microsoft.com/office/drawing/2014/main" id="{950F7C26-DCE2-49D5-A0FD-D029DED7A820}"/>
              </a:ext>
            </a:extLst>
          </p:cNvPr>
          <p:cNvPicPr>
            <a:picLocks noChangeAspect="1"/>
          </p:cNvPicPr>
          <p:nvPr/>
        </p:nvPicPr>
        <p:blipFill>
          <a:blip r:embed="rId2"/>
          <a:stretch>
            <a:fillRect/>
          </a:stretch>
        </p:blipFill>
        <p:spPr>
          <a:xfrm>
            <a:off x="76200" y="2896772"/>
            <a:ext cx="11963400" cy="2208628"/>
          </a:xfrm>
          <a:prstGeom prst="rect">
            <a:avLst/>
          </a:prstGeom>
        </p:spPr>
      </p:pic>
      <p:sp>
        <p:nvSpPr>
          <p:cNvPr id="9" name="Text Placeholder 4">
            <a:extLst>
              <a:ext uri="{FF2B5EF4-FFF2-40B4-BE49-F238E27FC236}">
                <a16:creationId xmlns:a16="http://schemas.microsoft.com/office/drawing/2014/main" id="{FE08B0B9-5BDD-44F6-A518-326E61A2BDC7}"/>
              </a:ext>
            </a:extLst>
          </p:cNvPr>
          <p:cNvSpPr txBox="1">
            <a:spLocks/>
          </p:cNvSpPr>
          <p:nvPr/>
        </p:nvSpPr>
        <p:spPr>
          <a:xfrm>
            <a:off x="304800" y="1828800"/>
            <a:ext cx="10972800" cy="1418714"/>
          </a:xfrm>
          <a:prstGeom prst="rect">
            <a:avLst/>
          </a:prstGeom>
        </p:spPr>
        <p:txBody>
          <a:bodyPr/>
          <a:lstStyle>
            <a:lvl1pPr marL="0" indent="0" algn="l" defTabSz="914400" rtl="0" eaLnBrk="1" latinLnBrk="0" hangingPunct="1">
              <a:lnSpc>
                <a:spcPts val="22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1pPr>
            <a:lvl2pPr marL="233363" indent="-228600" algn="l" defTabSz="914400" rtl="0" eaLnBrk="1" latinLnBrk="0" hangingPunct="1">
              <a:lnSpc>
                <a:spcPts val="20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457200" indent="-223838" algn="l" defTabSz="914400" rtl="0" eaLnBrk="1" latinLnBrk="0" hangingPunct="1">
              <a:lnSpc>
                <a:spcPts val="16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3pPr>
            <a:lvl4pPr marL="690563" indent="-233363"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800" dirty="0">
              <a:solidFill>
                <a:schemeClr val="accent3"/>
              </a:solidFill>
            </a:endParaRPr>
          </a:p>
          <a:p>
            <a:r>
              <a:rPr lang="en-US" sz="2800" dirty="0">
                <a:solidFill>
                  <a:schemeClr val="accent3"/>
                </a:solidFill>
              </a:rPr>
              <a:t>Priorities of Business Leaders </a:t>
            </a:r>
          </a:p>
          <a:p>
            <a:pPr algn="r"/>
            <a:endParaRPr lang="pt-PT" sz="2600" dirty="0">
              <a:solidFill>
                <a:schemeClr val="accent3"/>
              </a:solidFill>
            </a:endParaRPr>
          </a:p>
        </p:txBody>
      </p:sp>
    </p:spTree>
    <p:extLst>
      <p:ext uri="{BB962C8B-B14F-4D97-AF65-F5344CB8AC3E}">
        <p14:creationId xmlns:p14="http://schemas.microsoft.com/office/powerpoint/2010/main" val="788131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a:extLst>
              <a:ext uri="{FF2B5EF4-FFF2-40B4-BE49-F238E27FC236}">
                <a16:creationId xmlns:a16="http://schemas.microsoft.com/office/drawing/2014/main" id="{7DC7BF9C-2BD7-4596-B242-F91A8192709B}"/>
              </a:ext>
            </a:extLst>
          </p:cNvPr>
          <p:cNvSpPr>
            <a:spLocks/>
          </p:cNvSpPr>
          <p:nvPr/>
        </p:nvSpPr>
        <p:spPr bwMode="auto">
          <a:xfrm>
            <a:off x="-28576" y="0"/>
            <a:ext cx="5895976" cy="1811951"/>
          </a:xfrm>
          <a:custGeom>
            <a:avLst/>
            <a:gdLst>
              <a:gd name="T0" fmla="*/ 0 w 532"/>
              <a:gd name="T1" fmla="*/ 0 h 861"/>
              <a:gd name="T2" fmla="*/ 0 w 532"/>
              <a:gd name="T3" fmla="*/ 727 h 861"/>
              <a:gd name="T4" fmla="*/ 532 w 532"/>
              <a:gd name="T5" fmla="*/ 616 h 861"/>
              <a:gd name="T6" fmla="*/ 532 w 532"/>
              <a:gd name="T7" fmla="*/ 0 h 861"/>
              <a:gd name="T8" fmla="*/ 0 w 532"/>
              <a:gd name="T9" fmla="*/ 0 h 861"/>
            </a:gdLst>
            <a:ahLst/>
            <a:cxnLst>
              <a:cxn ang="0">
                <a:pos x="T0" y="T1"/>
              </a:cxn>
              <a:cxn ang="0">
                <a:pos x="T2" y="T3"/>
              </a:cxn>
              <a:cxn ang="0">
                <a:pos x="T4" y="T5"/>
              </a:cxn>
              <a:cxn ang="0">
                <a:pos x="T6" y="T7"/>
              </a:cxn>
              <a:cxn ang="0">
                <a:pos x="T8" y="T9"/>
              </a:cxn>
            </a:cxnLst>
            <a:rect l="0" t="0" r="r" b="b"/>
            <a:pathLst>
              <a:path w="532" h="861">
                <a:moveTo>
                  <a:pt x="0" y="0"/>
                </a:moveTo>
                <a:cubicBezTo>
                  <a:pt x="0" y="727"/>
                  <a:pt x="0" y="727"/>
                  <a:pt x="0" y="727"/>
                </a:cubicBezTo>
                <a:cubicBezTo>
                  <a:pt x="63" y="743"/>
                  <a:pt x="532" y="861"/>
                  <a:pt x="532" y="616"/>
                </a:cubicBezTo>
                <a:cubicBezTo>
                  <a:pt x="532" y="0"/>
                  <a:pt x="532" y="0"/>
                  <a:pt x="532" y="0"/>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Title 20">
            <a:extLst>
              <a:ext uri="{FF2B5EF4-FFF2-40B4-BE49-F238E27FC236}">
                <a16:creationId xmlns:a16="http://schemas.microsoft.com/office/drawing/2014/main" id="{1404042B-7FC7-4C88-B027-786D4A0D7942}"/>
              </a:ext>
            </a:extLst>
          </p:cNvPr>
          <p:cNvSpPr>
            <a:spLocks noGrp="1"/>
          </p:cNvSpPr>
          <p:nvPr>
            <p:ph type="title"/>
          </p:nvPr>
        </p:nvSpPr>
        <p:spPr>
          <a:xfrm>
            <a:off x="0" y="363508"/>
            <a:ext cx="9815264" cy="863600"/>
          </a:xfrm>
        </p:spPr>
        <p:txBody>
          <a:bodyPr>
            <a:normAutofit/>
          </a:bodyPr>
          <a:lstStyle/>
          <a:p>
            <a:r>
              <a:rPr lang="en-US" sz="2800" dirty="0">
                <a:solidFill>
                  <a:schemeClr val="bg1"/>
                </a:solidFill>
              </a:rPr>
              <a:t>The role of the Business Analyst</a:t>
            </a:r>
          </a:p>
        </p:txBody>
      </p:sp>
      <p:sp>
        <p:nvSpPr>
          <p:cNvPr id="9" name="TextBox 8">
            <a:extLst>
              <a:ext uri="{FF2B5EF4-FFF2-40B4-BE49-F238E27FC236}">
                <a16:creationId xmlns:a16="http://schemas.microsoft.com/office/drawing/2014/main" id="{885B6B24-E9A3-44AB-A70E-2DEEF61B65E9}"/>
              </a:ext>
            </a:extLst>
          </p:cNvPr>
          <p:cNvSpPr txBox="1"/>
          <p:nvPr/>
        </p:nvSpPr>
        <p:spPr>
          <a:xfrm>
            <a:off x="0" y="1533465"/>
            <a:ext cx="12192000" cy="5139869"/>
          </a:xfrm>
          <a:prstGeom prst="rect">
            <a:avLst/>
          </a:prstGeom>
          <a:noFill/>
        </p:spPr>
        <p:txBody>
          <a:bodyPr wrap="square" rtlCol="0">
            <a:spAutoFit/>
          </a:bodyPr>
          <a:lstStyle/>
          <a:p>
            <a:r>
              <a:rPr lang="en-US" sz="3600" i="1" dirty="0">
                <a:solidFill>
                  <a:srgbClr val="404041"/>
                </a:solidFill>
              </a:rPr>
              <a:t> “</a:t>
            </a:r>
            <a:r>
              <a:rPr lang="en-US" sz="3200" i="1" dirty="0">
                <a:solidFill>
                  <a:srgbClr val="404041"/>
                </a:solidFill>
              </a:rPr>
              <a:t>Business analysts align the designed and delivered    </a:t>
            </a:r>
          </a:p>
          <a:p>
            <a:r>
              <a:rPr lang="en-US" sz="3200" i="1" dirty="0">
                <a:solidFill>
                  <a:srgbClr val="404041"/>
                </a:solidFill>
              </a:rPr>
              <a:t>  solutions with the needs of stakeholders. The activities  </a:t>
            </a:r>
          </a:p>
          <a:p>
            <a:r>
              <a:rPr lang="en-US" sz="3200" i="1" dirty="0">
                <a:solidFill>
                  <a:srgbClr val="404041"/>
                </a:solidFill>
              </a:rPr>
              <a:t>  that business analysts perform include:</a:t>
            </a:r>
          </a:p>
          <a:p>
            <a:pPr lvl="1"/>
            <a:r>
              <a:rPr lang="en-US" sz="3200" i="1" dirty="0">
                <a:solidFill>
                  <a:srgbClr val="404041"/>
                </a:solidFill>
              </a:rPr>
              <a:t>	</a:t>
            </a:r>
          </a:p>
          <a:p>
            <a:pPr lvl="1"/>
            <a:r>
              <a:rPr lang="en-US" sz="3200" i="1" dirty="0">
                <a:solidFill>
                  <a:srgbClr val="404041"/>
                </a:solidFill>
              </a:rPr>
              <a:t>	• Understanding enterprise problems and goals</a:t>
            </a:r>
          </a:p>
          <a:p>
            <a:pPr lvl="1"/>
            <a:r>
              <a:rPr lang="en-US" sz="3200" i="1" dirty="0">
                <a:solidFill>
                  <a:srgbClr val="404041"/>
                </a:solidFill>
              </a:rPr>
              <a:t>	• Analyzing needs and solution</a:t>
            </a:r>
          </a:p>
          <a:p>
            <a:pPr lvl="1"/>
            <a:r>
              <a:rPr lang="en-US" sz="3200" i="1" dirty="0">
                <a:solidFill>
                  <a:srgbClr val="404041"/>
                </a:solidFill>
              </a:rPr>
              <a:t>	• Devising strategies</a:t>
            </a:r>
          </a:p>
          <a:p>
            <a:pPr lvl="1"/>
            <a:r>
              <a:rPr lang="en-US" sz="3200" i="1" dirty="0">
                <a:solidFill>
                  <a:srgbClr val="404041"/>
                </a:solidFill>
              </a:rPr>
              <a:t>	• Driving change</a:t>
            </a:r>
          </a:p>
          <a:p>
            <a:pPr lvl="1"/>
            <a:r>
              <a:rPr lang="en-US" sz="3200" i="1" dirty="0">
                <a:solidFill>
                  <a:srgbClr val="404041"/>
                </a:solidFill>
              </a:rPr>
              <a:t>	• Facilitating stakeholder collaboration.”*</a:t>
            </a:r>
          </a:p>
          <a:p>
            <a:endParaRPr lang="en-US" sz="1200" i="1" dirty="0">
              <a:solidFill>
                <a:srgbClr val="404041"/>
              </a:solidFill>
            </a:endParaRPr>
          </a:p>
          <a:p>
            <a:endParaRPr lang="en-US" sz="1200" i="1" dirty="0">
              <a:solidFill>
                <a:srgbClr val="404041"/>
              </a:solidFill>
            </a:endParaRPr>
          </a:p>
          <a:p>
            <a:r>
              <a:rPr lang="en-US" sz="1200" i="1" dirty="0">
                <a:solidFill>
                  <a:srgbClr val="404041"/>
                </a:solidFill>
              </a:rPr>
              <a:t>	*BABOK® v3.0 IIBA pg3</a:t>
            </a:r>
          </a:p>
        </p:txBody>
      </p:sp>
    </p:spTree>
    <p:extLst>
      <p:ext uri="{BB962C8B-B14F-4D97-AF65-F5344CB8AC3E}">
        <p14:creationId xmlns:p14="http://schemas.microsoft.com/office/powerpoint/2010/main" val="1667231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AD9B51EC-CB94-4697-8117-2A8FEAB878B5}"/>
              </a:ext>
            </a:extLst>
          </p:cNvPr>
          <p:cNvSpPr/>
          <p:nvPr/>
        </p:nvSpPr>
        <p:spPr>
          <a:xfrm>
            <a:off x="2" y="1924738"/>
            <a:ext cx="7237505" cy="4933262"/>
          </a:xfrm>
          <a:custGeom>
            <a:avLst/>
            <a:gdLst>
              <a:gd name="connsiteX0" fmla="*/ 4395998 w 7237505"/>
              <a:gd name="connsiteY0" fmla="*/ 58 h 4933262"/>
              <a:gd name="connsiteX1" fmla="*/ 7233138 w 7237505"/>
              <a:gd name="connsiteY1" fmla="*/ 4903565 h 4933262"/>
              <a:gd name="connsiteX2" fmla="*/ 7237505 w 7237505"/>
              <a:gd name="connsiteY2" fmla="*/ 4933262 h 4933262"/>
              <a:gd name="connsiteX3" fmla="*/ 0 w 7237505"/>
              <a:gd name="connsiteY3" fmla="*/ 4933262 h 4933262"/>
              <a:gd name="connsiteX4" fmla="*/ 0 w 7237505"/>
              <a:gd name="connsiteY4" fmla="*/ 1491292 h 4933262"/>
              <a:gd name="connsiteX5" fmla="*/ 148016 w 7237505"/>
              <a:gd name="connsiteY5" fmla="*/ 1437398 h 4933262"/>
              <a:gd name="connsiteX6" fmla="*/ 3756131 w 7237505"/>
              <a:gd name="connsiteY6" fmla="*/ 123640 h 4933262"/>
              <a:gd name="connsiteX7" fmla="*/ 4395998 w 7237505"/>
              <a:gd name="connsiteY7" fmla="*/ 58 h 493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7505" h="4933262">
                <a:moveTo>
                  <a:pt x="4395998" y="58"/>
                </a:moveTo>
                <a:cubicBezTo>
                  <a:pt x="6238787" y="-15730"/>
                  <a:pt x="6966936" y="3156975"/>
                  <a:pt x="7233138" y="4903565"/>
                </a:cubicBezTo>
                <a:lnTo>
                  <a:pt x="7237505" y="4933262"/>
                </a:lnTo>
                <a:lnTo>
                  <a:pt x="0" y="4933262"/>
                </a:lnTo>
                <a:lnTo>
                  <a:pt x="0" y="1491292"/>
                </a:lnTo>
                <a:lnTo>
                  <a:pt x="148016" y="1437398"/>
                </a:lnTo>
                <a:cubicBezTo>
                  <a:pt x="1090161" y="1094352"/>
                  <a:pt x="2272461" y="663862"/>
                  <a:pt x="3756131" y="123640"/>
                </a:cubicBezTo>
                <a:cubicBezTo>
                  <a:pt x="3983091" y="41001"/>
                  <a:pt x="4196102" y="1771"/>
                  <a:pt x="4395998" y="5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F080D69E-54F2-4D0A-AD78-71C3C33702D7}"/>
              </a:ext>
            </a:extLst>
          </p:cNvPr>
          <p:cNvSpPr txBox="1">
            <a:spLocks/>
          </p:cNvSpPr>
          <p:nvPr/>
        </p:nvSpPr>
        <p:spPr>
          <a:xfrm>
            <a:off x="5718106" y="2010286"/>
            <a:ext cx="6245293" cy="1418714"/>
          </a:xfrm>
          <a:prstGeom prst="rect">
            <a:avLst/>
          </a:prstGeom>
        </p:spPr>
        <p:txBody>
          <a:bodyPr/>
          <a:lstStyle>
            <a:lvl1pPr marL="0" indent="0" algn="l" defTabSz="914400" rtl="0" eaLnBrk="1" latinLnBrk="0" hangingPunct="1">
              <a:lnSpc>
                <a:spcPts val="22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1pPr>
            <a:lvl2pPr marL="233363" indent="-228600" algn="l" defTabSz="914400" rtl="0" eaLnBrk="1" latinLnBrk="0" hangingPunct="1">
              <a:lnSpc>
                <a:spcPts val="20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457200" indent="-223838" algn="l" defTabSz="914400" rtl="0" eaLnBrk="1" latinLnBrk="0" hangingPunct="1">
              <a:lnSpc>
                <a:spcPts val="16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3pPr>
            <a:lvl4pPr marL="690563" indent="-233363"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2800" dirty="0">
                <a:solidFill>
                  <a:schemeClr val="accent3"/>
                </a:solidFill>
              </a:rPr>
              <a:t>Coaching the</a:t>
            </a:r>
          </a:p>
          <a:p>
            <a:pPr algn="r"/>
            <a:r>
              <a:rPr lang="en-US" sz="2800" dirty="0">
                <a:solidFill>
                  <a:schemeClr val="accent3"/>
                </a:solidFill>
              </a:rPr>
              <a:t> Business Analysis Team</a:t>
            </a:r>
            <a:endParaRPr lang="pt-PT" sz="2800" dirty="0">
              <a:solidFill>
                <a:schemeClr val="accent3"/>
              </a:solidFill>
            </a:endParaRPr>
          </a:p>
        </p:txBody>
      </p:sp>
      <p:pic>
        <p:nvPicPr>
          <p:cNvPr id="6" name="Picture 5">
            <a:extLst>
              <a:ext uri="{FF2B5EF4-FFF2-40B4-BE49-F238E27FC236}">
                <a16:creationId xmlns:a16="http://schemas.microsoft.com/office/drawing/2014/main" id="{EE75F2BE-C6D7-4739-855D-3322C9BBFC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784457" y="609600"/>
            <a:ext cx="4905075" cy="5597907"/>
          </a:xfrm>
          <a:prstGeom prst="rect">
            <a:avLst/>
          </a:prstGeom>
        </p:spPr>
      </p:pic>
    </p:spTree>
    <p:extLst>
      <p:ext uri="{BB962C8B-B14F-4D97-AF65-F5344CB8AC3E}">
        <p14:creationId xmlns:p14="http://schemas.microsoft.com/office/powerpoint/2010/main" val="1208917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420BDF-A4E6-46A8-A7FD-6A1900DDF9D8}"/>
              </a:ext>
            </a:extLst>
          </p:cNvPr>
          <p:cNvSpPr>
            <a:spLocks noGrp="1"/>
          </p:cNvSpPr>
          <p:nvPr>
            <p:ph type="title"/>
          </p:nvPr>
        </p:nvSpPr>
        <p:spPr>
          <a:xfrm>
            <a:off x="152400" y="152400"/>
            <a:ext cx="11887200" cy="863600"/>
          </a:xfrm>
        </p:spPr>
        <p:txBody>
          <a:bodyPr>
            <a:normAutofit/>
          </a:bodyPr>
          <a:lstStyle/>
          <a:p>
            <a:r>
              <a:rPr lang="en-US" sz="2800" dirty="0">
                <a:solidFill>
                  <a:schemeClr val="tx1"/>
                </a:solidFill>
              </a:rPr>
              <a:t>Coaching the Business Analysis Team</a:t>
            </a:r>
          </a:p>
        </p:txBody>
      </p:sp>
      <p:sp>
        <p:nvSpPr>
          <p:cNvPr id="5" name="Text Placeholder 6">
            <a:extLst>
              <a:ext uri="{FF2B5EF4-FFF2-40B4-BE49-F238E27FC236}">
                <a16:creationId xmlns:a16="http://schemas.microsoft.com/office/drawing/2014/main" id="{70C093AF-1937-4C0F-AA10-83C1D5725783}"/>
              </a:ext>
            </a:extLst>
          </p:cNvPr>
          <p:cNvSpPr>
            <a:spLocks noGrp="1"/>
          </p:cNvSpPr>
          <p:nvPr>
            <p:ph type="body" sz="quarter" idx="10"/>
          </p:nvPr>
        </p:nvSpPr>
        <p:spPr>
          <a:xfrm>
            <a:off x="142875" y="738415"/>
            <a:ext cx="5791199" cy="6340197"/>
          </a:xfrm>
        </p:spPr>
        <p:txBody>
          <a:bodyPr wrap="square">
            <a:spAutoFit/>
          </a:bodyPr>
          <a:lstStyle/>
          <a:p>
            <a:pPr marL="457200" indent="-457200">
              <a:lnSpc>
                <a:spcPct val="100000"/>
              </a:lnSpc>
              <a:buClr>
                <a:schemeClr val="tx2"/>
              </a:buClr>
              <a:buFont typeface="Arial" panose="020B0604020202020204" pitchFamily="34" charset="0"/>
              <a:buChar char="•"/>
            </a:pPr>
            <a:endParaRPr lang="en-US" sz="2800" dirty="0">
              <a:solidFill>
                <a:schemeClr val="accent3"/>
              </a:solidFill>
            </a:endParaRPr>
          </a:p>
          <a:p>
            <a:pPr marL="457200" indent="-457200">
              <a:lnSpc>
                <a:spcPct val="100000"/>
              </a:lnSpc>
              <a:buClr>
                <a:schemeClr val="tx2"/>
              </a:buClr>
              <a:buFont typeface="Arial" panose="020B0604020202020204" pitchFamily="34" charset="0"/>
              <a:buChar char="•"/>
            </a:pPr>
            <a:r>
              <a:rPr lang="en-US" sz="2800" dirty="0">
                <a:solidFill>
                  <a:schemeClr val="accent3"/>
                </a:solidFill>
              </a:rPr>
              <a:t>The business analysis team needs a vision or goal for what the team, no matter the size, is striving to achieve. </a:t>
            </a:r>
          </a:p>
          <a:p>
            <a:pPr marL="457200" indent="-457200">
              <a:lnSpc>
                <a:spcPct val="100000"/>
              </a:lnSpc>
              <a:buClr>
                <a:schemeClr val="tx2"/>
              </a:buClr>
              <a:buFont typeface="Arial" panose="020B0604020202020204" pitchFamily="34" charset="0"/>
              <a:buChar char="•"/>
            </a:pPr>
            <a:endParaRPr lang="en-US" sz="2800" dirty="0">
              <a:solidFill>
                <a:schemeClr val="accent3"/>
              </a:solidFill>
            </a:endParaRPr>
          </a:p>
          <a:p>
            <a:pPr marL="457200" indent="-457200">
              <a:lnSpc>
                <a:spcPct val="100000"/>
              </a:lnSpc>
              <a:buClr>
                <a:schemeClr val="tx2"/>
              </a:buClr>
              <a:buFont typeface="Arial" panose="020B0604020202020204" pitchFamily="34" charset="0"/>
              <a:buChar char="•"/>
            </a:pPr>
            <a:r>
              <a:rPr lang="en-US" sz="2800" dirty="0">
                <a:solidFill>
                  <a:schemeClr val="accent3"/>
                </a:solidFill>
              </a:rPr>
              <a:t>After the vision or goal is set, it doesn’t matter what that goal is, every activity must be tied back to how it contributes to the achievement of the goal. </a:t>
            </a:r>
          </a:p>
          <a:p>
            <a:pPr>
              <a:lnSpc>
                <a:spcPct val="100000"/>
              </a:lnSpc>
              <a:buClr>
                <a:schemeClr val="tx2"/>
              </a:buClr>
            </a:pPr>
            <a:endParaRPr lang="en-US" sz="2800" dirty="0">
              <a:solidFill>
                <a:schemeClr val="accent3"/>
              </a:solidFill>
            </a:endParaRPr>
          </a:p>
        </p:txBody>
      </p:sp>
      <p:sp>
        <p:nvSpPr>
          <p:cNvPr id="7" name="Freeform 14">
            <a:extLst>
              <a:ext uri="{FF2B5EF4-FFF2-40B4-BE49-F238E27FC236}">
                <a16:creationId xmlns:a16="http://schemas.microsoft.com/office/drawing/2014/main" id="{CF9AC437-ECE0-407A-A797-1CD8B14D8B57}"/>
              </a:ext>
            </a:extLst>
          </p:cNvPr>
          <p:cNvSpPr/>
          <p:nvPr/>
        </p:nvSpPr>
        <p:spPr>
          <a:xfrm>
            <a:off x="5791200" y="3853580"/>
            <a:ext cx="6416745" cy="3004421"/>
          </a:xfrm>
          <a:custGeom>
            <a:avLst/>
            <a:gdLst>
              <a:gd name="connsiteX0" fmla="*/ 3131715 w 6873945"/>
              <a:gd name="connsiteY0" fmla="*/ 226 h 3004421"/>
              <a:gd name="connsiteX1" fmla="*/ 6873945 w 6873945"/>
              <a:gd name="connsiteY1" fmla="*/ 549103 h 3004421"/>
              <a:gd name="connsiteX2" fmla="*/ 6873945 w 6873945"/>
              <a:gd name="connsiteY2" fmla="*/ 2848107 h 3004421"/>
              <a:gd name="connsiteX3" fmla="*/ 6873945 w 6873945"/>
              <a:gd name="connsiteY3" fmla="*/ 3004421 h 3004421"/>
              <a:gd name="connsiteX4" fmla="*/ 0 w 6873945"/>
              <a:gd name="connsiteY4" fmla="*/ 3004421 h 3004421"/>
              <a:gd name="connsiteX5" fmla="*/ 0 w 6873945"/>
              <a:gd name="connsiteY5" fmla="*/ 2711764 h 3004421"/>
              <a:gd name="connsiteX6" fmla="*/ 0 w 6873945"/>
              <a:gd name="connsiteY6" fmla="*/ 1986869 h 3004421"/>
              <a:gd name="connsiteX7" fmla="*/ 3131715 w 6873945"/>
              <a:gd name="connsiteY7" fmla="*/ 226 h 300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73945" h="3004421">
                <a:moveTo>
                  <a:pt x="3131715" y="226"/>
                </a:moveTo>
                <a:cubicBezTo>
                  <a:pt x="4748449" y="11559"/>
                  <a:pt x="6466935" y="445480"/>
                  <a:pt x="6873945" y="549103"/>
                </a:cubicBezTo>
                <a:cubicBezTo>
                  <a:pt x="6873945" y="549103"/>
                  <a:pt x="6873945" y="549103"/>
                  <a:pt x="6873945" y="2848107"/>
                </a:cubicBezTo>
                <a:lnTo>
                  <a:pt x="6873945" y="3004421"/>
                </a:lnTo>
                <a:lnTo>
                  <a:pt x="0" y="3004421"/>
                </a:lnTo>
                <a:lnTo>
                  <a:pt x="0" y="2711764"/>
                </a:lnTo>
                <a:cubicBezTo>
                  <a:pt x="0" y="2477761"/>
                  <a:pt x="0" y="2236211"/>
                  <a:pt x="0" y="1986869"/>
                </a:cubicBezTo>
                <a:cubicBezTo>
                  <a:pt x="0" y="400145"/>
                  <a:pt x="1514981" y="-11108"/>
                  <a:pt x="3131715" y="22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pic>
        <p:nvPicPr>
          <p:cNvPr id="8" name="Picture 7">
            <a:extLst>
              <a:ext uri="{FF2B5EF4-FFF2-40B4-BE49-F238E27FC236}">
                <a16:creationId xmlns:a16="http://schemas.microsoft.com/office/drawing/2014/main" id="{E56BEAE7-2F91-43AE-8633-D2B6790FB9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29400" y="836613"/>
            <a:ext cx="4986972" cy="5730474"/>
          </a:xfrm>
          <a:prstGeom prst="rect">
            <a:avLst/>
          </a:prstGeom>
        </p:spPr>
      </p:pic>
    </p:spTree>
    <p:extLst>
      <p:ext uri="{BB962C8B-B14F-4D97-AF65-F5344CB8AC3E}">
        <p14:creationId xmlns:p14="http://schemas.microsoft.com/office/powerpoint/2010/main" val="1149201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420BDF-A4E6-46A8-A7FD-6A1900DDF9D8}"/>
              </a:ext>
            </a:extLst>
          </p:cNvPr>
          <p:cNvSpPr>
            <a:spLocks noGrp="1"/>
          </p:cNvSpPr>
          <p:nvPr>
            <p:ph type="title"/>
          </p:nvPr>
        </p:nvSpPr>
        <p:spPr>
          <a:xfrm>
            <a:off x="152400" y="152400"/>
            <a:ext cx="11887200" cy="863600"/>
          </a:xfrm>
        </p:spPr>
        <p:txBody>
          <a:bodyPr>
            <a:normAutofit/>
          </a:bodyPr>
          <a:lstStyle/>
          <a:p>
            <a:r>
              <a:rPr lang="en-US" sz="2800" dirty="0">
                <a:solidFill>
                  <a:schemeClr val="tx1"/>
                </a:solidFill>
              </a:rPr>
              <a:t>Coaching the Business Analysis Team</a:t>
            </a:r>
          </a:p>
        </p:txBody>
      </p:sp>
      <p:sp>
        <p:nvSpPr>
          <p:cNvPr id="5" name="Text Placeholder 6">
            <a:extLst>
              <a:ext uri="{FF2B5EF4-FFF2-40B4-BE49-F238E27FC236}">
                <a16:creationId xmlns:a16="http://schemas.microsoft.com/office/drawing/2014/main" id="{70C093AF-1937-4C0F-AA10-83C1D5725783}"/>
              </a:ext>
            </a:extLst>
          </p:cNvPr>
          <p:cNvSpPr>
            <a:spLocks noGrp="1"/>
          </p:cNvSpPr>
          <p:nvPr>
            <p:ph type="body" sz="quarter" idx="10"/>
          </p:nvPr>
        </p:nvSpPr>
        <p:spPr>
          <a:xfrm>
            <a:off x="142875" y="609600"/>
            <a:ext cx="5791199" cy="6186309"/>
          </a:xfrm>
        </p:spPr>
        <p:txBody>
          <a:bodyPr wrap="square">
            <a:spAutoFit/>
          </a:bodyPr>
          <a:lstStyle/>
          <a:p>
            <a:pPr marL="457200" indent="-457200">
              <a:lnSpc>
                <a:spcPct val="100000"/>
              </a:lnSpc>
              <a:buClr>
                <a:schemeClr val="tx2"/>
              </a:buClr>
              <a:buFont typeface="Arial" panose="020B0604020202020204" pitchFamily="34" charset="0"/>
              <a:buChar char="•"/>
            </a:pPr>
            <a:r>
              <a:rPr lang="en-US" sz="2800" dirty="0">
                <a:solidFill>
                  <a:schemeClr val="accent3"/>
                </a:solidFill>
              </a:rPr>
              <a:t>The business analysis leader  must determine the behaviors that are required for the vision or goal to be achieved.  </a:t>
            </a:r>
          </a:p>
          <a:p>
            <a:pPr marL="457200" indent="-457200">
              <a:lnSpc>
                <a:spcPct val="100000"/>
              </a:lnSpc>
              <a:buClr>
                <a:schemeClr val="tx2"/>
              </a:buClr>
              <a:buFont typeface="Arial" panose="020B0604020202020204" pitchFamily="34" charset="0"/>
              <a:buChar char="•"/>
            </a:pPr>
            <a:r>
              <a:rPr lang="en-US" sz="2800" dirty="0">
                <a:solidFill>
                  <a:schemeClr val="accent3"/>
                </a:solidFill>
              </a:rPr>
              <a:t>One of the key aspects of those behaviors is the ability to execute at a high standard even during adversity.</a:t>
            </a:r>
          </a:p>
          <a:p>
            <a:pPr marL="457200" indent="-457200">
              <a:lnSpc>
                <a:spcPct val="100000"/>
              </a:lnSpc>
              <a:buClr>
                <a:schemeClr val="tx2"/>
              </a:buClr>
              <a:buFont typeface="Arial" panose="020B0604020202020204" pitchFamily="34" charset="0"/>
              <a:buChar char="•"/>
            </a:pPr>
            <a:r>
              <a:rPr lang="en-US" sz="2800" dirty="0"/>
              <a:t>The focus here is to build a team that has the skills, discipline, and desire to perform consistently at a high level. </a:t>
            </a:r>
            <a:endParaRPr lang="en-US" sz="2800" dirty="0">
              <a:solidFill>
                <a:schemeClr val="accent3"/>
              </a:solidFill>
            </a:endParaRPr>
          </a:p>
        </p:txBody>
      </p:sp>
      <p:sp>
        <p:nvSpPr>
          <p:cNvPr id="7" name="Freeform 14">
            <a:extLst>
              <a:ext uri="{FF2B5EF4-FFF2-40B4-BE49-F238E27FC236}">
                <a16:creationId xmlns:a16="http://schemas.microsoft.com/office/drawing/2014/main" id="{CF9AC437-ECE0-407A-A797-1CD8B14D8B57}"/>
              </a:ext>
            </a:extLst>
          </p:cNvPr>
          <p:cNvSpPr/>
          <p:nvPr/>
        </p:nvSpPr>
        <p:spPr>
          <a:xfrm>
            <a:off x="5791200" y="3853580"/>
            <a:ext cx="6416745" cy="3004421"/>
          </a:xfrm>
          <a:custGeom>
            <a:avLst/>
            <a:gdLst>
              <a:gd name="connsiteX0" fmla="*/ 3131715 w 6873945"/>
              <a:gd name="connsiteY0" fmla="*/ 226 h 3004421"/>
              <a:gd name="connsiteX1" fmla="*/ 6873945 w 6873945"/>
              <a:gd name="connsiteY1" fmla="*/ 549103 h 3004421"/>
              <a:gd name="connsiteX2" fmla="*/ 6873945 w 6873945"/>
              <a:gd name="connsiteY2" fmla="*/ 2848107 h 3004421"/>
              <a:gd name="connsiteX3" fmla="*/ 6873945 w 6873945"/>
              <a:gd name="connsiteY3" fmla="*/ 3004421 h 3004421"/>
              <a:gd name="connsiteX4" fmla="*/ 0 w 6873945"/>
              <a:gd name="connsiteY4" fmla="*/ 3004421 h 3004421"/>
              <a:gd name="connsiteX5" fmla="*/ 0 w 6873945"/>
              <a:gd name="connsiteY5" fmla="*/ 2711764 h 3004421"/>
              <a:gd name="connsiteX6" fmla="*/ 0 w 6873945"/>
              <a:gd name="connsiteY6" fmla="*/ 1986869 h 3004421"/>
              <a:gd name="connsiteX7" fmla="*/ 3131715 w 6873945"/>
              <a:gd name="connsiteY7" fmla="*/ 226 h 300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73945" h="3004421">
                <a:moveTo>
                  <a:pt x="3131715" y="226"/>
                </a:moveTo>
                <a:cubicBezTo>
                  <a:pt x="4748449" y="11559"/>
                  <a:pt x="6466935" y="445480"/>
                  <a:pt x="6873945" y="549103"/>
                </a:cubicBezTo>
                <a:cubicBezTo>
                  <a:pt x="6873945" y="549103"/>
                  <a:pt x="6873945" y="549103"/>
                  <a:pt x="6873945" y="2848107"/>
                </a:cubicBezTo>
                <a:lnTo>
                  <a:pt x="6873945" y="3004421"/>
                </a:lnTo>
                <a:lnTo>
                  <a:pt x="0" y="3004421"/>
                </a:lnTo>
                <a:lnTo>
                  <a:pt x="0" y="2711764"/>
                </a:lnTo>
                <a:cubicBezTo>
                  <a:pt x="0" y="2477761"/>
                  <a:pt x="0" y="2236211"/>
                  <a:pt x="0" y="1986869"/>
                </a:cubicBezTo>
                <a:cubicBezTo>
                  <a:pt x="0" y="400145"/>
                  <a:pt x="1514981" y="-11108"/>
                  <a:pt x="3131715" y="22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pic>
        <p:nvPicPr>
          <p:cNvPr id="8" name="Picture 7">
            <a:extLst>
              <a:ext uri="{FF2B5EF4-FFF2-40B4-BE49-F238E27FC236}">
                <a16:creationId xmlns:a16="http://schemas.microsoft.com/office/drawing/2014/main" id="{E56BEAE7-2F91-43AE-8633-D2B6790FB9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29400" y="836613"/>
            <a:ext cx="4986972" cy="5730474"/>
          </a:xfrm>
          <a:prstGeom prst="rect">
            <a:avLst/>
          </a:prstGeom>
        </p:spPr>
      </p:pic>
    </p:spTree>
    <p:extLst>
      <p:ext uri="{BB962C8B-B14F-4D97-AF65-F5344CB8AC3E}">
        <p14:creationId xmlns:p14="http://schemas.microsoft.com/office/powerpoint/2010/main" val="1257442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420BDF-A4E6-46A8-A7FD-6A1900DDF9D8}"/>
              </a:ext>
            </a:extLst>
          </p:cNvPr>
          <p:cNvSpPr>
            <a:spLocks noGrp="1"/>
          </p:cNvSpPr>
          <p:nvPr>
            <p:ph type="title"/>
          </p:nvPr>
        </p:nvSpPr>
        <p:spPr>
          <a:xfrm>
            <a:off x="152400" y="152400"/>
            <a:ext cx="11887200" cy="863600"/>
          </a:xfrm>
        </p:spPr>
        <p:txBody>
          <a:bodyPr>
            <a:normAutofit/>
          </a:bodyPr>
          <a:lstStyle/>
          <a:p>
            <a:r>
              <a:rPr lang="en-US" sz="2800" dirty="0">
                <a:solidFill>
                  <a:schemeClr val="tx1"/>
                </a:solidFill>
              </a:rPr>
              <a:t>Coaching the Business Analysis Team</a:t>
            </a:r>
          </a:p>
        </p:txBody>
      </p:sp>
      <p:sp>
        <p:nvSpPr>
          <p:cNvPr id="5" name="Text Placeholder 6">
            <a:extLst>
              <a:ext uri="{FF2B5EF4-FFF2-40B4-BE49-F238E27FC236}">
                <a16:creationId xmlns:a16="http://schemas.microsoft.com/office/drawing/2014/main" id="{70C093AF-1937-4C0F-AA10-83C1D5725783}"/>
              </a:ext>
            </a:extLst>
          </p:cNvPr>
          <p:cNvSpPr>
            <a:spLocks noGrp="1"/>
          </p:cNvSpPr>
          <p:nvPr>
            <p:ph type="body" sz="quarter" idx="10"/>
          </p:nvPr>
        </p:nvSpPr>
        <p:spPr>
          <a:xfrm>
            <a:off x="142875" y="609600"/>
            <a:ext cx="5791199" cy="6179962"/>
          </a:xfrm>
        </p:spPr>
        <p:txBody>
          <a:bodyPr wrap="square">
            <a:spAutoFit/>
          </a:bodyPr>
          <a:lstStyle/>
          <a:p>
            <a:pPr marL="457200" indent="-457200">
              <a:lnSpc>
                <a:spcPct val="100000"/>
              </a:lnSpc>
              <a:buClr>
                <a:schemeClr val="tx2"/>
              </a:buClr>
              <a:buFont typeface="Arial" panose="020B0604020202020204" pitchFamily="34" charset="0"/>
              <a:buChar char="•"/>
            </a:pPr>
            <a:r>
              <a:rPr lang="en-US" sz="2800" dirty="0">
                <a:solidFill>
                  <a:schemeClr val="accent3"/>
                </a:solidFill>
              </a:rPr>
              <a:t>Now comes the hard work; Leaders must make sure the right people are on the bus and they get the other people off the bus.</a:t>
            </a:r>
          </a:p>
          <a:p>
            <a:pPr marL="457200" indent="-457200">
              <a:lnSpc>
                <a:spcPct val="100000"/>
              </a:lnSpc>
              <a:buClr>
                <a:schemeClr val="tx2"/>
              </a:buClr>
              <a:buFont typeface="Arial" panose="020B0604020202020204" pitchFamily="34" charset="0"/>
              <a:buChar char="•"/>
            </a:pPr>
            <a:r>
              <a:rPr lang="en-US" sz="2800" dirty="0">
                <a:solidFill>
                  <a:schemeClr val="accent3"/>
                </a:solidFill>
              </a:rPr>
              <a:t>Leaders must also work to c</a:t>
            </a:r>
            <a:r>
              <a:rPr lang="en-US" sz="2800" dirty="0"/>
              <a:t>reate an environment of continuous improvement; there will be adversity and the process won’t always work.  That is why the practice of inspect and adapt are critical.</a:t>
            </a:r>
          </a:p>
          <a:p>
            <a:pPr marL="514350" indent="-514350">
              <a:buClr>
                <a:schemeClr val="tx1"/>
              </a:buClr>
            </a:pPr>
            <a:endParaRPr lang="en-US" sz="2800" dirty="0"/>
          </a:p>
        </p:txBody>
      </p:sp>
      <p:sp>
        <p:nvSpPr>
          <p:cNvPr id="7" name="Freeform 14">
            <a:extLst>
              <a:ext uri="{FF2B5EF4-FFF2-40B4-BE49-F238E27FC236}">
                <a16:creationId xmlns:a16="http://schemas.microsoft.com/office/drawing/2014/main" id="{CF9AC437-ECE0-407A-A797-1CD8B14D8B57}"/>
              </a:ext>
            </a:extLst>
          </p:cNvPr>
          <p:cNvSpPr/>
          <p:nvPr/>
        </p:nvSpPr>
        <p:spPr>
          <a:xfrm>
            <a:off x="5934074" y="3853580"/>
            <a:ext cx="6273871" cy="3004421"/>
          </a:xfrm>
          <a:custGeom>
            <a:avLst/>
            <a:gdLst>
              <a:gd name="connsiteX0" fmla="*/ 3131715 w 6873945"/>
              <a:gd name="connsiteY0" fmla="*/ 226 h 3004421"/>
              <a:gd name="connsiteX1" fmla="*/ 6873945 w 6873945"/>
              <a:gd name="connsiteY1" fmla="*/ 549103 h 3004421"/>
              <a:gd name="connsiteX2" fmla="*/ 6873945 w 6873945"/>
              <a:gd name="connsiteY2" fmla="*/ 2848107 h 3004421"/>
              <a:gd name="connsiteX3" fmla="*/ 6873945 w 6873945"/>
              <a:gd name="connsiteY3" fmla="*/ 3004421 h 3004421"/>
              <a:gd name="connsiteX4" fmla="*/ 0 w 6873945"/>
              <a:gd name="connsiteY4" fmla="*/ 3004421 h 3004421"/>
              <a:gd name="connsiteX5" fmla="*/ 0 w 6873945"/>
              <a:gd name="connsiteY5" fmla="*/ 2711764 h 3004421"/>
              <a:gd name="connsiteX6" fmla="*/ 0 w 6873945"/>
              <a:gd name="connsiteY6" fmla="*/ 1986869 h 3004421"/>
              <a:gd name="connsiteX7" fmla="*/ 3131715 w 6873945"/>
              <a:gd name="connsiteY7" fmla="*/ 226 h 300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73945" h="3004421">
                <a:moveTo>
                  <a:pt x="3131715" y="226"/>
                </a:moveTo>
                <a:cubicBezTo>
                  <a:pt x="4748449" y="11559"/>
                  <a:pt x="6466935" y="445480"/>
                  <a:pt x="6873945" y="549103"/>
                </a:cubicBezTo>
                <a:cubicBezTo>
                  <a:pt x="6873945" y="549103"/>
                  <a:pt x="6873945" y="549103"/>
                  <a:pt x="6873945" y="2848107"/>
                </a:cubicBezTo>
                <a:lnTo>
                  <a:pt x="6873945" y="3004421"/>
                </a:lnTo>
                <a:lnTo>
                  <a:pt x="0" y="3004421"/>
                </a:lnTo>
                <a:lnTo>
                  <a:pt x="0" y="2711764"/>
                </a:lnTo>
                <a:cubicBezTo>
                  <a:pt x="0" y="2477761"/>
                  <a:pt x="0" y="2236211"/>
                  <a:pt x="0" y="1986869"/>
                </a:cubicBezTo>
                <a:cubicBezTo>
                  <a:pt x="0" y="400145"/>
                  <a:pt x="1514981" y="-11108"/>
                  <a:pt x="3131715" y="22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pic>
        <p:nvPicPr>
          <p:cNvPr id="8" name="Picture 7">
            <a:extLst>
              <a:ext uri="{FF2B5EF4-FFF2-40B4-BE49-F238E27FC236}">
                <a16:creationId xmlns:a16="http://schemas.microsoft.com/office/drawing/2014/main" id="{E56BEAE7-2F91-43AE-8633-D2B6790FB9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29400" y="836613"/>
            <a:ext cx="4986972" cy="5730474"/>
          </a:xfrm>
          <a:prstGeom prst="rect">
            <a:avLst/>
          </a:prstGeom>
        </p:spPr>
      </p:pic>
    </p:spTree>
    <p:extLst>
      <p:ext uri="{BB962C8B-B14F-4D97-AF65-F5344CB8AC3E}">
        <p14:creationId xmlns:p14="http://schemas.microsoft.com/office/powerpoint/2010/main" val="2334648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420BDF-A4E6-46A8-A7FD-6A1900DDF9D8}"/>
              </a:ext>
            </a:extLst>
          </p:cNvPr>
          <p:cNvSpPr>
            <a:spLocks noGrp="1"/>
          </p:cNvSpPr>
          <p:nvPr>
            <p:ph type="title"/>
          </p:nvPr>
        </p:nvSpPr>
        <p:spPr>
          <a:xfrm>
            <a:off x="152400" y="152400"/>
            <a:ext cx="11887200" cy="863600"/>
          </a:xfrm>
        </p:spPr>
        <p:txBody>
          <a:bodyPr>
            <a:normAutofit/>
          </a:bodyPr>
          <a:lstStyle/>
          <a:p>
            <a:r>
              <a:rPr lang="en-US" sz="2800" dirty="0">
                <a:solidFill>
                  <a:schemeClr val="tx1"/>
                </a:solidFill>
              </a:rPr>
              <a:t>Coaching the Business Analysis Team</a:t>
            </a:r>
          </a:p>
        </p:txBody>
      </p:sp>
      <p:sp>
        <p:nvSpPr>
          <p:cNvPr id="5" name="Text Placeholder 6">
            <a:extLst>
              <a:ext uri="{FF2B5EF4-FFF2-40B4-BE49-F238E27FC236}">
                <a16:creationId xmlns:a16="http://schemas.microsoft.com/office/drawing/2014/main" id="{70C093AF-1937-4C0F-AA10-83C1D5725783}"/>
              </a:ext>
            </a:extLst>
          </p:cNvPr>
          <p:cNvSpPr>
            <a:spLocks noGrp="1"/>
          </p:cNvSpPr>
          <p:nvPr>
            <p:ph type="body" sz="quarter" idx="10"/>
          </p:nvPr>
        </p:nvSpPr>
        <p:spPr>
          <a:xfrm>
            <a:off x="142875" y="609600"/>
            <a:ext cx="5791199" cy="3677930"/>
          </a:xfrm>
        </p:spPr>
        <p:txBody>
          <a:bodyPr wrap="square">
            <a:spAutoFit/>
          </a:bodyPr>
          <a:lstStyle/>
          <a:p>
            <a:pPr>
              <a:lnSpc>
                <a:spcPct val="100000"/>
              </a:lnSpc>
              <a:buClr>
                <a:schemeClr val="tx2"/>
              </a:buClr>
            </a:pPr>
            <a:endParaRPr lang="en-US" sz="2800" dirty="0">
              <a:solidFill>
                <a:schemeClr val="accent3"/>
              </a:solidFill>
            </a:endParaRPr>
          </a:p>
          <a:p>
            <a:pPr>
              <a:lnSpc>
                <a:spcPct val="100000"/>
              </a:lnSpc>
              <a:buClr>
                <a:schemeClr val="tx2"/>
              </a:buClr>
            </a:pPr>
            <a:r>
              <a:rPr lang="en-US" sz="2800" dirty="0">
                <a:solidFill>
                  <a:schemeClr val="accent3"/>
                </a:solidFill>
              </a:rPr>
              <a:t>Why?</a:t>
            </a:r>
          </a:p>
          <a:p>
            <a:pPr marL="457200" indent="-457200">
              <a:lnSpc>
                <a:spcPct val="100000"/>
              </a:lnSpc>
              <a:buClr>
                <a:schemeClr val="tx2"/>
              </a:buClr>
              <a:buFont typeface="Arial" panose="020B0604020202020204" pitchFamily="34" charset="0"/>
              <a:buChar char="•"/>
            </a:pPr>
            <a:endParaRPr lang="en-US" sz="2800" dirty="0">
              <a:solidFill>
                <a:schemeClr val="accent3"/>
              </a:solidFill>
            </a:endParaRPr>
          </a:p>
          <a:p>
            <a:pPr marL="457200" indent="-457200">
              <a:lnSpc>
                <a:spcPct val="100000"/>
              </a:lnSpc>
              <a:buClr>
                <a:schemeClr val="tx2"/>
              </a:buClr>
              <a:buFont typeface="Arial" panose="020B0604020202020204" pitchFamily="34" charset="0"/>
              <a:buChar char="•"/>
            </a:pPr>
            <a:r>
              <a:rPr lang="en-US" sz="2800" dirty="0">
                <a:solidFill>
                  <a:schemeClr val="accent3"/>
                </a:solidFill>
              </a:rPr>
              <a:t>Because success in achieving the goal is not a continuum.  One successful project doesn’t mean the next one will end the same.  </a:t>
            </a:r>
          </a:p>
        </p:txBody>
      </p:sp>
      <p:sp>
        <p:nvSpPr>
          <p:cNvPr id="7" name="Freeform 14">
            <a:extLst>
              <a:ext uri="{FF2B5EF4-FFF2-40B4-BE49-F238E27FC236}">
                <a16:creationId xmlns:a16="http://schemas.microsoft.com/office/drawing/2014/main" id="{CF9AC437-ECE0-407A-A797-1CD8B14D8B57}"/>
              </a:ext>
            </a:extLst>
          </p:cNvPr>
          <p:cNvSpPr/>
          <p:nvPr/>
        </p:nvSpPr>
        <p:spPr>
          <a:xfrm>
            <a:off x="5791200" y="3853580"/>
            <a:ext cx="6416745" cy="3004421"/>
          </a:xfrm>
          <a:custGeom>
            <a:avLst/>
            <a:gdLst>
              <a:gd name="connsiteX0" fmla="*/ 3131715 w 6873945"/>
              <a:gd name="connsiteY0" fmla="*/ 226 h 3004421"/>
              <a:gd name="connsiteX1" fmla="*/ 6873945 w 6873945"/>
              <a:gd name="connsiteY1" fmla="*/ 549103 h 3004421"/>
              <a:gd name="connsiteX2" fmla="*/ 6873945 w 6873945"/>
              <a:gd name="connsiteY2" fmla="*/ 2848107 h 3004421"/>
              <a:gd name="connsiteX3" fmla="*/ 6873945 w 6873945"/>
              <a:gd name="connsiteY3" fmla="*/ 3004421 h 3004421"/>
              <a:gd name="connsiteX4" fmla="*/ 0 w 6873945"/>
              <a:gd name="connsiteY4" fmla="*/ 3004421 h 3004421"/>
              <a:gd name="connsiteX5" fmla="*/ 0 w 6873945"/>
              <a:gd name="connsiteY5" fmla="*/ 2711764 h 3004421"/>
              <a:gd name="connsiteX6" fmla="*/ 0 w 6873945"/>
              <a:gd name="connsiteY6" fmla="*/ 1986869 h 3004421"/>
              <a:gd name="connsiteX7" fmla="*/ 3131715 w 6873945"/>
              <a:gd name="connsiteY7" fmla="*/ 226 h 300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73945" h="3004421">
                <a:moveTo>
                  <a:pt x="3131715" y="226"/>
                </a:moveTo>
                <a:cubicBezTo>
                  <a:pt x="4748449" y="11559"/>
                  <a:pt x="6466935" y="445480"/>
                  <a:pt x="6873945" y="549103"/>
                </a:cubicBezTo>
                <a:cubicBezTo>
                  <a:pt x="6873945" y="549103"/>
                  <a:pt x="6873945" y="549103"/>
                  <a:pt x="6873945" y="2848107"/>
                </a:cubicBezTo>
                <a:lnTo>
                  <a:pt x="6873945" y="3004421"/>
                </a:lnTo>
                <a:lnTo>
                  <a:pt x="0" y="3004421"/>
                </a:lnTo>
                <a:lnTo>
                  <a:pt x="0" y="2711764"/>
                </a:lnTo>
                <a:cubicBezTo>
                  <a:pt x="0" y="2477761"/>
                  <a:pt x="0" y="2236211"/>
                  <a:pt x="0" y="1986869"/>
                </a:cubicBezTo>
                <a:cubicBezTo>
                  <a:pt x="0" y="400145"/>
                  <a:pt x="1514981" y="-11108"/>
                  <a:pt x="3131715" y="22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pic>
        <p:nvPicPr>
          <p:cNvPr id="8" name="Picture 7">
            <a:extLst>
              <a:ext uri="{FF2B5EF4-FFF2-40B4-BE49-F238E27FC236}">
                <a16:creationId xmlns:a16="http://schemas.microsoft.com/office/drawing/2014/main" id="{E56BEAE7-2F91-43AE-8633-D2B6790FB9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29400" y="836613"/>
            <a:ext cx="4986972" cy="5730474"/>
          </a:xfrm>
          <a:prstGeom prst="rect">
            <a:avLst/>
          </a:prstGeom>
        </p:spPr>
      </p:pic>
    </p:spTree>
    <p:extLst>
      <p:ext uri="{BB962C8B-B14F-4D97-AF65-F5344CB8AC3E}">
        <p14:creationId xmlns:p14="http://schemas.microsoft.com/office/powerpoint/2010/main" val="3244709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a:extLst>
              <a:ext uri="{FF2B5EF4-FFF2-40B4-BE49-F238E27FC236}">
                <a16:creationId xmlns:a16="http://schemas.microsoft.com/office/drawing/2014/main" id="{263895DD-8C57-408D-8111-C8DFF6084F4F}"/>
              </a:ext>
            </a:extLst>
          </p:cNvPr>
          <p:cNvSpPr/>
          <p:nvPr/>
        </p:nvSpPr>
        <p:spPr>
          <a:xfrm flipH="1">
            <a:off x="0" y="228600"/>
            <a:ext cx="12192000" cy="6629400"/>
          </a:xfrm>
          <a:custGeom>
            <a:avLst/>
            <a:gdLst>
              <a:gd name="connsiteX0" fmla="*/ 0 w 8534400"/>
              <a:gd name="connsiteY0" fmla="*/ 0 h 6324600"/>
              <a:gd name="connsiteX1" fmla="*/ 348343 w 8534400"/>
              <a:gd name="connsiteY1" fmla="*/ 58194 h 6324600"/>
              <a:gd name="connsiteX2" fmla="*/ 8534400 w 8534400"/>
              <a:gd name="connsiteY2" fmla="*/ 1818574 h 6324600"/>
              <a:gd name="connsiteX3" fmla="*/ 8534400 w 8534400"/>
              <a:gd name="connsiteY3" fmla="*/ 6186046 h 6324600"/>
              <a:gd name="connsiteX4" fmla="*/ 8534400 w 8534400"/>
              <a:gd name="connsiteY4" fmla="*/ 6324600 h 6324600"/>
              <a:gd name="connsiteX5" fmla="*/ 0 w 8534400"/>
              <a:gd name="connsiteY5" fmla="*/ 6324600 h 6324600"/>
              <a:gd name="connsiteX6" fmla="*/ 0 w 8534400"/>
              <a:gd name="connsiteY6" fmla="*/ 6241218 h 6324600"/>
              <a:gd name="connsiteX7" fmla="*/ 0 w 8534400"/>
              <a:gd name="connsiteY7" fmla="*/ 0 h 632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4400" h="6324600">
                <a:moveTo>
                  <a:pt x="0" y="0"/>
                </a:moveTo>
                <a:cubicBezTo>
                  <a:pt x="116114" y="14549"/>
                  <a:pt x="232229" y="29097"/>
                  <a:pt x="348343" y="58194"/>
                </a:cubicBezTo>
                <a:cubicBezTo>
                  <a:pt x="3556000" y="611041"/>
                  <a:pt x="6284686" y="1207533"/>
                  <a:pt x="8534400" y="1818574"/>
                </a:cubicBezTo>
                <a:cubicBezTo>
                  <a:pt x="8534400" y="1818574"/>
                  <a:pt x="8534400" y="1818574"/>
                  <a:pt x="8534400" y="6186046"/>
                </a:cubicBezTo>
                <a:lnTo>
                  <a:pt x="8534400" y="6324600"/>
                </a:lnTo>
                <a:lnTo>
                  <a:pt x="0" y="6324600"/>
                </a:lnTo>
                <a:lnTo>
                  <a:pt x="0" y="6241218"/>
                </a:lnTo>
                <a:cubicBezTo>
                  <a:pt x="0" y="4953254"/>
                  <a:pt x="0" y="2990644"/>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3B9E1FF8-67BB-4620-9DA6-377A8719B4D6}"/>
              </a:ext>
            </a:extLst>
          </p:cNvPr>
          <p:cNvSpPr txBox="1">
            <a:spLocks/>
          </p:cNvSpPr>
          <p:nvPr/>
        </p:nvSpPr>
        <p:spPr>
          <a:xfrm>
            <a:off x="152400" y="2895600"/>
            <a:ext cx="7071480" cy="720725"/>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lang="pt-PT" sz="2600" kern="1200" dirty="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sz="2800" dirty="0">
                <a:solidFill>
                  <a:schemeClr val="bg1"/>
                </a:solidFill>
              </a:rPr>
              <a:t>Agenda</a:t>
            </a:r>
          </a:p>
          <a:p>
            <a:endParaRPr lang="en-US" sz="2400" dirty="0">
              <a:solidFill>
                <a:schemeClr val="bg1"/>
              </a:solidFill>
            </a:endParaRPr>
          </a:p>
        </p:txBody>
      </p:sp>
      <p:sp>
        <p:nvSpPr>
          <p:cNvPr id="8" name="Text Placeholder 4">
            <a:extLst>
              <a:ext uri="{FF2B5EF4-FFF2-40B4-BE49-F238E27FC236}">
                <a16:creationId xmlns:a16="http://schemas.microsoft.com/office/drawing/2014/main" id="{A65783CE-FAAB-4B3C-A9A3-013B8D9B6B59}"/>
              </a:ext>
            </a:extLst>
          </p:cNvPr>
          <p:cNvSpPr txBox="1">
            <a:spLocks/>
          </p:cNvSpPr>
          <p:nvPr/>
        </p:nvSpPr>
        <p:spPr>
          <a:xfrm>
            <a:off x="152400" y="3576637"/>
            <a:ext cx="7772400" cy="1223963"/>
          </a:xfrm>
          <a:prstGeom prst="rect">
            <a:avLst/>
          </a:prstGeom>
        </p:spPr>
        <p:txBody>
          <a:bodyPr/>
          <a:lstStyle>
            <a:lvl1pPr marL="0" indent="0" algn="l" defTabSz="914400" rtl="0" eaLnBrk="1" latinLnBrk="0" hangingPunct="1">
              <a:lnSpc>
                <a:spcPts val="22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1pPr>
            <a:lvl2pPr marL="233363" indent="-228600" algn="l" defTabSz="914400" rtl="0" eaLnBrk="1" latinLnBrk="0" hangingPunct="1">
              <a:lnSpc>
                <a:spcPts val="20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457200" indent="-223838" algn="l" defTabSz="914400" rtl="0" eaLnBrk="1" latinLnBrk="0" hangingPunct="1">
              <a:lnSpc>
                <a:spcPts val="16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3pPr>
            <a:lvl4pPr marL="690563" indent="-233363"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rabicPeriod"/>
            </a:pPr>
            <a:r>
              <a:rPr lang="en-US" sz="2400" b="1" kern="1100" spc="100" dirty="0">
                <a:solidFill>
                  <a:schemeClr val="bg1"/>
                </a:solidFill>
                <a:latin typeface="Calibri" charset="0"/>
                <a:ea typeface="Calibri" charset="0"/>
                <a:cs typeface="Calibri" charset="0"/>
              </a:rPr>
              <a:t>Introduction</a:t>
            </a:r>
          </a:p>
          <a:p>
            <a:pPr marL="342900" indent="-342900">
              <a:buAutoNum type="arabicPeriod"/>
            </a:pPr>
            <a:r>
              <a:rPr lang="en-US" sz="2400" b="1" kern="1100" spc="100" dirty="0">
                <a:solidFill>
                  <a:schemeClr val="bg1"/>
                </a:solidFill>
                <a:latin typeface="Calibri" charset="0"/>
                <a:ea typeface="Calibri" charset="0"/>
                <a:cs typeface="Calibri" charset="0"/>
              </a:rPr>
              <a:t>What is Business Analysis? </a:t>
            </a:r>
          </a:p>
          <a:p>
            <a:pPr marL="342900" indent="-342900">
              <a:buAutoNum type="arabicPeriod"/>
            </a:pPr>
            <a:r>
              <a:rPr lang="en-US" sz="2400" b="1" kern="1100" spc="100" dirty="0">
                <a:solidFill>
                  <a:schemeClr val="bg1"/>
                </a:solidFill>
                <a:latin typeface="Calibri" charset="0"/>
                <a:ea typeface="Calibri" charset="0"/>
                <a:cs typeface="Calibri" charset="0"/>
              </a:rPr>
              <a:t>The Challenge: Promoting Business Analysis Value</a:t>
            </a:r>
          </a:p>
          <a:p>
            <a:pPr marL="342900" indent="-342900">
              <a:buAutoNum type="arabicPeriod"/>
            </a:pPr>
            <a:r>
              <a:rPr lang="en-US" sz="2400" b="1" kern="1100" spc="100" dirty="0">
                <a:solidFill>
                  <a:schemeClr val="bg1"/>
                </a:solidFill>
                <a:latin typeface="Calibri" charset="0"/>
                <a:ea typeface="Calibri" charset="0"/>
                <a:cs typeface="Calibri" charset="0"/>
              </a:rPr>
              <a:t>Coaching the Business Analysis Team</a:t>
            </a:r>
          </a:p>
          <a:p>
            <a:r>
              <a:rPr lang="en-US" sz="2400" b="1" kern="1100" spc="100" dirty="0">
                <a:solidFill>
                  <a:schemeClr val="bg1"/>
                </a:solidFill>
                <a:latin typeface="Calibri" charset="0"/>
                <a:ea typeface="Calibri" charset="0"/>
                <a:cs typeface="Calibri" charset="0"/>
              </a:rPr>
              <a:t>4. Wrap Up</a:t>
            </a:r>
          </a:p>
          <a:p>
            <a:endParaRPr lang="en-US" sz="2400" b="1" kern="1100" spc="100" dirty="0">
              <a:solidFill>
                <a:schemeClr val="bg1"/>
              </a:solidFill>
              <a:latin typeface="Calibri" charset="0"/>
              <a:ea typeface="Calibri" charset="0"/>
              <a:cs typeface="Calibri" charset="0"/>
            </a:endParaRPr>
          </a:p>
          <a:p>
            <a:endParaRPr lang="en-US" sz="2400" b="1" kern="1100" spc="100" dirty="0">
              <a:solidFill>
                <a:schemeClr val="bg1"/>
              </a:solidFill>
              <a:latin typeface="Calibri" charset="0"/>
              <a:ea typeface="Calibri" charset="0"/>
              <a:cs typeface="Calibri" charset="0"/>
            </a:endParaRPr>
          </a:p>
        </p:txBody>
      </p:sp>
      <p:pic>
        <p:nvPicPr>
          <p:cNvPr id="6" name="Picture 5">
            <a:extLst>
              <a:ext uri="{FF2B5EF4-FFF2-40B4-BE49-F238E27FC236}">
                <a16:creationId xmlns:a16="http://schemas.microsoft.com/office/drawing/2014/main" id="{4BD06734-93C8-40F1-821A-2B0E0B28C11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08690" y="-495086"/>
            <a:ext cx="4707110" cy="7276886"/>
          </a:xfrm>
          <a:prstGeom prst="rect">
            <a:avLst/>
          </a:prstGeom>
        </p:spPr>
      </p:pic>
    </p:spTree>
    <p:extLst>
      <p:ext uri="{BB962C8B-B14F-4D97-AF65-F5344CB8AC3E}">
        <p14:creationId xmlns:p14="http://schemas.microsoft.com/office/powerpoint/2010/main" val="1807782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420BDF-A4E6-46A8-A7FD-6A1900DDF9D8}"/>
              </a:ext>
            </a:extLst>
          </p:cNvPr>
          <p:cNvSpPr>
            <a:spLocks noGrp="1"/>
          </p:cNvSpPr>
          <p:nvPr>
            <p:ph type="title"/>
          </p:nvPr>
        </p:nvSpPr>
        <p:spPr>
          <a:xfrm>
            <a:off x="152400" y="152400"/>
            <a:ext cx="11887200" cy="863600"/>
          </a:xfrm>
        </p:spPr>
        <p:txBody>
          <a:bodyPr>
            <a:normAutofit/>
          </a:bodyPr>
          <a:lstStyle/>
          <a:p>
            <a:r>
              <a:rPr lang="en-US" sz="2800" dirty="0">
                <a:solidFill>
                  <a:schemeClr val="tx1"/>
                </a:solidFill>
              </a:rPr>
              <a:t>Coaching the Business Analysis Team</a:t>
            </a:r>
          </a:p>
        </p:txBody>
      </p:sp>
      <p:sp>
        <p:nvSpPr>
          <p:cNvPr id="5" name="Text Placeholder 6">
            <a:extLst>
              <a:ext uri="{FF2B5EF4-FFF2-40B4-BE49-F238E27FC236}">
                <a16:creationId xmlns:a16="http://schemas.microsoft.com/office/drawing/2014/main" id="{70C093AF-1937-4C0F-AA10-83C1D5725783}"/>
              </a:ext>
            </a:extLst>
          </p:cNvPr>
          <p:cNvSpPr>
            <a:spLocks noGrp="1"/>
          </p:cNvSpPr>
          <p:nvPr>
            <p:ph type="body" sz="quarter" idx="10"/>
          </p:nvPr>
        </p:nvSpPr>
        <p:spPr>
          <a:xfrm>
            <a:off x="142875" y="609600"/>
            <a:ext cx="5791199" cy="6109365"/>
          </a:xfrm>
        </p:spPr>
        <p:txBody>
          <a:bodyPr wrap="square">
            <a:spAutoFit/>
          </a:bodyPr>
          <a:lstStyle/>
          <a:p>
            <a:pPr marL="457200" indent="-457200">
              <a:lnSpc>
                <a:spcPct val="100000"/>
              </a:lnSpc>
              <a:buClr>
                <a:schemeClr val="tx2"/>
              </a:buClr>
              <a:buFont typeface="Arial" panose="020B0604020202020204" pitchFamily="34" charset="0"/>
              <a:buChar char="•"/>
            </a:pPr>
            <a:r>
              <a:rPr lang="en-US" sz="2800" dirty="0">
                <a:solidFill>
                  <a:schemeClr val="accent3"/>
                </a:solidFill>
              </a:rPr>
              <a:t>Leading a successful business analysis team is about inspecting and adapting constantly to uncover and address underlying risks and trends that if left unchecked will derail efforts to perform at a high level and deliver the value business analysis brings to an organization consistently.</a:t>
            </a:r>
          </a:p>
          <a:p>
            <a:pPr marL="457200" indent="-457200">
              <a:lnSpc>
                <a:spcPct val="100000"/>
              </a:lnSpc>
              <a:buClr>
                <a:schemeClr val="tx2"/>
              </a:buClr>
              <a:buFont typeface="Arial" panose="020B0604020202020204" pitchFamily="34" charset="0"/>
              <a:buChar char="•"/>
            </a:pPr>
            <a:r>
              <a:rPr lang="en-US" sz="2800" dirty="0">
                <a:solidFill>
                  <a:schemeClr val="accent3"/>
                </a:solidFill>
              </a:rPr>
              <a:t>Develop your process then trust the process you’ve built. </a:t>
            </a:r>
            <a:endParaRPr lang="en-US" sz="2400" dirty="0">
              <a:solidFill>
                <a:schemeClr val="accent3"/>
              </a:solidFill>
            </a:endParaRPr>
          </a:p>
        </p:txBody>
      </p:sp>
      <p:sp>
        <p:nvSpPr>
          <p:cNvPr id="7" name="Freeform 14">
            <a:extLst>
              <a:ext uri="{FF2B5EF4-FFF2-40B4-BE49-F238E27FC236}">
                <a16:creationId xmlns:a16="http://schemas.microsoft.com/office/drawing/2014/main" id="{CF9AC437-ECE0-407A-A797-1CD8B14D8B57}"/>
              </a:ext>
            </a:extLst>
          </p:cNvPr>
          <p:cNvSpPr/>
          <p:nvPr/>
        </p:nvSpPr>
        <p:spPr>
          <a:xfrm>
            <a:off x="5791200" y="3853580"/>
            <a:ext cx="6416745" cy="3004421"/>
          </a:xfrm>
          <a:custGeom>
            <a:avLst/>
            <a:gdLst>
              <a:gd name="connsiteX0" fmla="*/ 3131715 w 6873945"/>
              <a:gd name="connsiteY0" fmla="*/ 226 h 3004421"/>
              <a:gd name="connsiteX1" fmla="*/ 6873945 w 6873945"/>
              <a:gd name="connsiteY1" fmla="*/ 549103 h 3004421"/>
              <a:gd name="connsiteX2" fmla="*/ 6873945 w 6873945"/>
              <a:gd name="connsiteY2" fmla="*/ 2848107 h 3004421"/>
              <a:gd name="connsiteX3" fmla="*/ 6873945 w 6873945"/>
              <a:gd name="connsiteY3" fmla="*/ 3004421 h 3004421"/>
              <a:gd name="connsiteX4" fmla="*/ 0 w 6873945"/>
              <a:gd name="connsiteY4" fmla="*/ 3004421 h 3004421"/>
              <a:gd name="connsiteX5" fmla="*/ 0 w 6873945"/>
              <a:gd name="connsiteY5" fmla="*/ 2711764 h 3004421"/>
              <a:gd name="connsiteX6" fmla="*/ 0 w 6873945"/>
              <a:gd name="connsiteY6" fmla="*/ 1986869 h 3004421"/>
              <a:gd name="connsiteX7" fmla="*/ 3131715 w 6873945"/>
              <a:gd name="connsiteY7" fmla="*/ 226 h 300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73945" h="3004421">
                <a:moveTo>
                  <a:pt x="3131715" y="226"/>
                </a:moveTo>
                <a:cubicBezTo>
                  <a:pt x="4748449" y="11559"/>
                  <a:pt x="6466935" y="445480"/>
                  <a:pt x="6873945" y="549103"/>
                </a:cubicBezTo>
                <a:cubicBezTo>
                  <a:pt x="6873945" y="549103"/>
                  <a:pt x="6873945" y="549103"/>
                  <a:pt x="6873945" y="2848107"/>
                </a:cubicBezTo>
                <a:lnTo>
                  <a:pt x="6873945" y="3004421"/>
                </a:lnTo>
                <a:lnTo>
                  <a:pt x="0" y="3004421"/>
                </a:lnTo>
                <a:lnTo>
                  <a:pt x="0" y="2711764"/>
                </a:lnTo>
                <a:cubicBezTo>
                  <a:pt x="0" y="2477761"/>
                  <a:pt x="0" y="2236211"/>
                  <a:pt x="0" y="1986869"/>
                </a:cubicBezTo>
                <a:cubicBezTo>
                  <a:pt x="0" y="400145"/>
                  <a:pt x="1514981" y="-11108"/>
                  <a:pt x="3131715" y="22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pic>
        <p:nvPicPr>
          <p:cNvPr id="8" name="Picture 7">
            <a:extLst>
              <a:ext uri="{FF2B5EF4-FFF2-40B4-BE49-F238E27FC236}">
                <a16:creationId xmlns:a16="http://schemas.microsoft.com/office/drawing/2014/main" id="{E56BEAE7-2F91-43AE-8633-D2B6790FB9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29400" y="836613"/>
            <a:ext cx="4986972" cy="5730474"/>
          </a:xfrm>
          <a:prstGeom prst="rect">
            <a:avLst/>
          </a:prstGeom>
        </p:spPr>
      </p:pic>
    </p:spTree>
    <p:extLst>
      <p:ext uri="{BB962C8B-B14F-4D97-AF65-F5344CB8AC3E}">
        <p14:creationId xmlns:p14="http://schemas.microsoft.com/office/powerpoint/2010/main" val="2348206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AD9B51EC-CB94-4697-8117-2A8FEAB878B5}"/>
              </a:ext>
            </a:extLst>
          </p:cNvPr>
          <p:cNvSpPr/>
          <p:nvPr/>
        </p:nvSpPr>
        <p:spPr>
          <a:xfrm>
            <a:off x="2" y="1924738"/>
            <a:ext cx="7237505" cy="4933262"/>
          </a:xfrm>
          <a:custGeom>
            <a:avLst/>
            <a:gdLst>
              <a:gd name="connsiteX0" fmla="*/ 4395998 w 7237505"/>
              <a:gd name="connsiteY0" fmla="*/ 58 h 4933262"/>
              <a:gd name="connsiteX1" fmla="*/ 7233138 w 7237505"/>
              <a:gd name="connsiteY1" fmla="*/ 4903565 h 4933262"/>
              <a:gd name="connsiteX2" fmla="*/ 7237505 w 7237505"/>
              <a:gd name="connsiteY2" fmla="*/ 4933262 h 4933262"/>
              <a:gd name="connsiteX3" fmla="*/ 0 w 7237505"/>
              <a:gd name="connsiteY3" fmla="*/ 4933262 h 4933262"/>
              <a:gd name="connsiteX4" fmla="*/ 0 w 7237505"/>
              <a:gd name="connsiteY4" fmla="*/ 1491292 h 4933262"/>
              <a:gd name="connsiteX5" fmla="*/ 148016 w 7237505"/>
              <a:gd name="connsiteY5" fmla="*/ 1437398 h 4933262"/>
              <a:gd name="connsiteX6" fmla="*/ 3756131 w 7237505"/>
              <a:gd name="connsiteY6" fmla="*/ 123640 h 4933262"/>
              <a:gd name="connsiteX7" fmla="*/ 4395998 w 7237505"/>
              <a:gd name="connsiteY7" fmla="*/ 58 h 493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7505" h="4933262">
                <a:moveTo>
                  <a:pt x="4395998" y="58"/>
                </a:moveTo>
                <a:cubicBezTo>
                  <a:pt x="6238787" y="-15730"/>
                  <a:pt x="6966936" y="3156975"/>
                  <a:pt x="7233138" y="4903565"/>
                </a:cubicBezTo>
                <a:lnTo>
                  <a:pt x="7237505" y="4933262"/>
                </a:lnTo>
                <a:lnTo>
                  <a:pt x="0" y="4933262"/>
                </a:lnTo>
                <a:lnTo>
                  <a:pt x="0" y="1491292"/>
                </a:lnTo>
                <a:lnTo>
                  <a:pt x="148016" y="1437398"/>
                </a:lnTo>
                <a:cubicBezTo>
                  <a:pt x="1090161" y="1094352"/>
                  <a:pt x="2272461" y="663862"/>
                  <a:pt x="3756131" y="123640"/>
                </a:cubicBezTo>
                <a:cubicBezTo>
                  <a:pt x="3983091" y="41001"/>
                  <a:pt x="4196102" y="1771"/>
                  <a:pt x="4395998" y="5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F080D69E-54F2-4D0A-AD78-71C3C33702D7}"/>
              </a:ext>
            </a:extLst>
          </p:cNvPr>
          <p:cNvSpPr txBox="1">
            <a:spLocks/>
          </p:cNvSpPr>
          <p:nvPr/>
        </p:nvSpPr>
        <p:spPr>
          <a:xfrm>
            <a:off x="6248400" y="2362200"/>
            <a:ext cx="5483429" cy="1418714"/>
          </a:xfrm>
          <a:prstGeom prst="rect">
            <a:avLst/>
          </a:prstGeom>
        </p:spPr>
        <p:txBody>
          <a:bodyPr/>
          <a:lstStyle>
            <a:lvl1pPr marL="0" indent="0" algn="l" defTabSz="914400" rtl="0" eaLnBrk="1" latinLnBrk="0" hangingPunct="1">
              <a:lnSpc>
                <a:spcPts val="22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1pPr>
            <a:lvl2pPr marL="233363" indent="-228600" algn="l" defTabSz="914400" rtl="0" eaLnBrk="1" latinLnBrk="0" hangingPunct="1">
              <a:lnSpc>
                <a:spcPts val="20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457200" indent="-223838" algn="l" defTabSz="914400" rtl="0" eaLnBrk="1" latinLnBrk="0" hangingPunct="1">
              <a:lnSpc>
                <a:spcPts val="16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3pPr>
            <a:lvl4pPr marL="690563" indent="-233363"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2600" dirty="0">
                <a:solidFill>
                  <a:schemeClr val="accent3"/>
                </a:solidFill>
              </a:rPr>
              <a:t>Wrap Up</a:t>
            </a:r>
          </a:p>
          <a:p>
            <a:pPr algn="r"/>
            <a:endParaRPr lang="en-US" sz="2600" dirty="0">
              <a:solidFill>
                <a:schemeClr val="accent3"/>
              </a:solidFill>
            </a:endParaRPr>
          </a:p>
        </p:txBody>
      </p:sp>
      <p:pic>
        <p:nvPicPr>
          <p:cNvPr id="6" name="Picture 5">
            <a:extLst>
              <a:ext uri="{FF2B5EF4-FFF2-40B4-BE49-F238E27FC236}">
                <a16:creationId xmlns:a16="http://schemas.microsoft.com/office/drawing/2014/main" id="{EE75F2BE-C6D7-4739-855D-3322C9BBFC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784457" y="609600"/>
            <a:ext cx="4905075" cy="5597907"/>
          </a:xfrm>
          <a:prstGeom prst="rect">
            <a:avLst/>
          </a:prstGeom>
        </p:spPr>
      </p:pic>
    </p:spTree>
    <p:extLst>
      <p:ext uri="{BB962C8B-B14F-4D97-AF65-F5344CB8AC3E}">
        <p14:creationId xmlns:p14="http://schemas.microsoft.com/office/powerpoint/2010/main" val="1139913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420BDF-A4E6-46A8-A7FD-6A1900DDF9D8}"/>
              </a:ext>
            </a:extLst>
          </p:cNvPr>
          <p:cNvSpPr>
            <a:spLocks noGrp="1"/>
          </p:cNvSpPr>
          <p:nvPr>
            <p:ph type="title"/>
          </p:nvPr>
        </p:nvSpPr>
        <p:spPr>
          <a:xfrm>
            <a:off x="152400" y="152400"/>
            <a:ext cx="11887200" cy="863600"/>
          </a:xfrm>
        </p:spPr>
        <p:txBody>
          <a:bodyPr>
            <a:normAutofit/>
          </a:bodyPr>
          <a:lstStyle/>
          <a:p>
            <a:r>
              <a:rPr lang="en-US" sz="2800" dirty="0">
                <a:solidFill>
                  <a:schemeClr val="tx1"/>
                </a:solidFill>
              </a:rPr>
              <a:t>Wrapping up</a:t>
            </a:r>
          </a:p>
        </p:txBody>
      </p:sp>
      <p:sp>
        <p:nvSpPr>
          <p:cNvPr id="5" name="Text Placeholder 6">
            <a:extLst>
              <a:ext uri="{FF2B5EF4-FFF2-40B4-BE49-F238E27FC236}">
                <a16:creationId xmlns:a16="http://schemas.microsoft.com/office/drawing/2014/main" id="{70C093AF-1937-4C0F-AA10-83C1D5725783}"/>
              </a:ext>
            </a:extLst>
          </p:cNvPr>
          <p:cNvSpPr>
            <a:spLocks noGrp="1"/>
          </p:cNvSpPr>
          <p:nvPr>
            <p:ph type="body" sz="quarter" idx="10"/>
          </p:nvPr>
        </p:nvSpPr>
        <p:spPr>
          <a:xfrm>
            <a:off x="142875" y="609600"/>
            <a:ext cx="5791199" cy="6340197"/>
          </a:xfrm>
        </p:spPr>
        <p:txBody>
          <a:bodyPr wrap="square">
            <a:spAutoFit/>
          </a:bodyPr>
          <a:lstStyle/>
          <a:p>
            <a:pPr>
              <a:lnSpc>
                <a:spcPct val="100000"/>
              </a:lnSpc>
              <a:buClr>
                <a:schemeClr val="tx2"/>
              </a:buClr>
            </a:pPr>
            <a:r>
              <a:rPr lang="en-US" sz="2800" dirty="0">
                <a:solidFill>
                  <a:schemeClr val="accent3"/>
                </a:solidFill>
              </a:rPr>
              <a:t>For the organization, Business Analysis Leaders communicate the value of business analysis is about: </a:t>
            </a:r>
          </a:p>
          <a:p>
            <a:pPr marL="457200" indent="-457200">
              <a:lnSpc>
                <a:spcPct val="100000"/>
              </a:lnSpc>
              <a:buClr>
                <a:schemeClr val="tx2"/>
              </a:buClr>
              <a:buFont typeface="Arial" panose="020B0604020202020204" pitchFamily="34" charset="0"/>
              <a:buChar char="•"/>
            </a:pPr>
            <a:r>
              <a:rPr lang="en-US" sz="2800" dirty="0">
                <a:solidFill>
                  <a:schemeClr val="accent3"/>
                </a:solidFill>
              </a:rPr>
              <a:t>Enabling change. </a:t>
            </a:r>
          </a:p>
          <a:p>
            <a:pPr marL="457200" indent="-457200">
              <a:lnSpc>
                <a:spcPct val="100000"/>
              </a:lnSpc>
              <a:buClr>
                <a:schemeClr val="tx2"/>
              </a:buClr>
              <a:buFont typeface="Arial" panose="020B0604020202020204" pitchFamily="34" charset="0"/>
              <a:buChar char="•"/>
            </a:pPr>
            <a:r>
              <a:rPr lang="en-US" sz="2800" dirty="0">
                <a:solidFill>
                  <a:schemeClr val="accent3"/>
                </a:solidFill>
              </a:rPr>
              <a:t>Executing behaviors that articulate business needs.</a:t>
            </a:r>
          </a:p>
          <a:p>
            <a:pPr marL="457200" indent="-457200">
              <a:lnSpc>
                <a:spcPct val="100000"/>
              </a:lnSpc>
              <a:buClr>
                <a:schemeClr val="tx2"/>
              </a:buClr>
              <a:buFont typeface="Arial" panose="020B0604020202020204" pitchFamily="34" charset="0"/>
              <a:buChar char="•"/>
            </a:pPr>
            <a:r>
              <a:rPr lang="en-US" sz="2800" dirty="0">
                <a:solidFill>
                  <a:schemeClr val="accent3"/>
                </a:solidFill>
              </a:rPr>
              <a:t>Executing behaviors that articulate the reason (value) for change.</a:t>
            </a:r>
          </a:p>
          <a:p>
            <a:pPr marL="457200" indent="-457200">
              <a:lnSpc>
                <a:spcPct val="100000"/>
              </a:lnSpc>
              <a:buClr>
                <a:schemeClr val="tx2"/>
              </a:buClr>
              <a:buFont typeface="Arial" panose="020B0604020202020204" pitchFamily="34" charset="0"/>
              <a:buChar char="•"/>
            </a:pPr>
            <a:r>
              <a:rPr lang="en-US" sz="2800" dirty="0">
                <a:solidFill>
                  <a:schemeClr val="accent3"/>
                </a:solidFill>
              </a:rPr>
              <a:t>Executing behaviors that design and define solutions and better business outcomes. </a:t>
            </a:r>
            <a:endParaRPr lang="en-US" sz="2400" dirty="0">
              <a:solidFill>
                <a:schemeClr val="accent3"/>
              </a:solidFill>
            </a:endParaRPr>
          </a:p>
        </p:txBody>
      </p:sp>
      <p:sp>
        <p:nvSpPr>
          <p:cNvPr id="7" name="Freeform 14">
            <a:extLst>
              <a:ext uri="{FF2B5EF4-FFF2-40B4-BE49-F238E27FC236}">
                <a16:creationId xmlns:a16="http://schemas.microsoft.com/office/drawing/2014/main" id="{CF9AC437-ECE0-407A-A797-1CD8B14D8B57}"/>
              </a:ext>
            </a:extLst>
          </p:cNvPr>
          <p:cNvSpPr/>
          <p:nvPr/>
        </p:nvSpPr>
        <p:spPr>
          <a:xfrm>
            <a:off x="5791200" y="3853580"/>
            <a:ext cx="6416745" cy="3004421"/>
          </a:xfrm>
          <a:custGeom>
            <a:avLst/>
            <a:gdLst>
              <a:gd name="connsiteX0" fmla="*/ 3131715 w 6873945"/>
              <a:gd name="connsiteY0" fmla="*/ 226 h 3004421"/>
              <a:gd name="connsiteX1" fmla="*/ 6873945 w 6873945"/>
              <a:gd name="connsiteY1" fmla="*/ 549103 h 3004421"/>
              <a:gd name="connsiteX2" fmla="*/ 6873945 w 6873945"/>
              <a:gd name="connsiteY2" fmla="*/ 2848107 h 3004421"/>
              <a:gd name="connsiteX3" fmla="*/ 6873945 w 6873945"/>
              <a:gd name="connsiteY3" fmla="*/ 3004421 h 3004421"/>
              <a:gd name="connsiteX4" fmla="*/ 0 w 6873945"/>
              <a:gd name="connsiteY4" fmla="*/ 3004421 h 3004421"/>
              <a:gd name="connsiteX5" fmla="*/ 0 w 6873945"/>
              <a:gd name="connsiteY5" fmla="*/ 2711764 h 3004421"/>
              <a:gd name="connsiteX6" fmla="*/ 0 w 6873945"/>
              <a:gd name="connsiteY6" fmla="*/ 1986869 h 3004421"/>
              <a:gd name="connsiteX7" fmla="*/ 3131715 w 6873945"/>
              <a:gd name="connsiteY7" fmla="*/ 226 h 300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73945" h="3004421">
                <a:moveTo>
                  <a:pt x="3131715" y="226"/>
                </a:moveTo>
                <a:cubicBezTo>
                  <a:pt x="4748449" y="11559"/>
                  <a:pt x="6466935" y="445480"/>
                  <a:pt x="6873945" y="549103"/>
                </a:cubicBezTo>
                <a:cubicBezTo>
                  <a:pt x="6873945" y="549103"/>
                  <a:pt x="6873945" y="549103"/>
                  <a:pt x="6873945" y="2848107"/>
                </a:cubicBezTo>
                <a:lnTo>
                  <a:pt x="6873945" y="3004421"/>
                </a:lnTo>
                <a:lnTo>
                  <a:pt x="0" y="3004421"/>
                </a:lnTo>
                <a:lnTo>
                  <a:pt x="0" y="2711764"/>
                </a:lnTo>
                <a:cubicBezTo>
                  <a:pt x="0" y="2477761"/>
                  <a:pt x="0" y="2236211"/>
                  <a:pt x="0" y="1986869"/>
                </a:cubicBezTo>
                <a:cubicBezTo>
                  <a:pt x="0" y="400145"/>
                  <a:pt x="1514981" y="-11108"/>
                  <a:pt x="3131715" y="22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pic>
        <p:nvPicPr>
          <p:cNvPr id="8" name="Picture 7">
            <a:extLst>
              <a:ext uri="{FF2B5EF4-FFF2-40B4-BE49-F238E27FC236}">
                <a16:creationId xmlns:a16="http://schemas.microsoft.com/office/drawing/2014/main" id="{E56BEAE7-2F91-43AE-8633-D2B6790FB9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29400" y="836613"/>
            <a:ext cx="4986972" cy="5730474"/>
          </a:xfrm>
          <a:prstGeom prst="rect">
            <a:avLst/>
          </a:prstGeom>
        </p:spPr>
      </p:pic>
    </p:spTree>
    <p:extLst>
      <p:ext uri="{BB962C8B-B14F-4D97-AF65-F5344CB8AC3E}">
        <p14:creationId xmlns:p14="http://schemas.microsoft.com/office/powerpoint/2010/main" val="3537149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420BDF-A4E6-46A8-A7FD-6A1900DDF9D8}"/>
              </a:ext>
            </a:extLst>
          </p:cNvPr>
          <p:cNvSpPr>
            <a:spLocks noGrp="1"/>
          </p:cNvSpPr>
          <p:nvPr>
            <p:ph type="title"/>
          </p:nvPr>
        </p:nvSpPr>
        <p:spPr>
          <a:xfrm>
            <a:off x="152400" y="152400"/>
            <a:ext cx="11887200" cy="863600"/>
          </a:xfrm>
        </p:spPr>
        <p:txBody>
          <a:bodyPr>
            <a:normAutofit/>
          </a:bodyPr>
          <a:lstStyle/>
          <a:p>
            <a:r>
              <a:rPr lang="en-US" sz="2800" dirty="0">
                <a:solidFill>
                  <a:schemeClr val="tx1"/>
                </a:solidFill>
              </a:rPr>
              <a:t>Wrapping up</a:t>
            </a:r>
          </a:p>
        </p:txBody>
      </p:sp>
      <p:sp>
        <p:nvSpPr>
          <p:cNvPr id="5" name="Text Placeholder 6">
            <a:extLst>
              <a:ext uri="{FF2B5EF4-FFF2-40B4-BE49-F238E27FC236}">
                <a16:creationId xmlns:a16="http://schemas.microsoft.com/office/drawing/2014/main" id="{70C093AF-1937-4C0F-AA10-83C1D5725783}"/>
              </a:ext>
            </a:extLst>
          </p:cNvPr>
          <p:cNvSpPr>
            <a:spLocks noGrp="1"/>
          </p:cNvSpPr>
          <p:nvPr>
            <p:ph type="body" sz="quarter" idx="10"/>
          </p:nvPr>
        </p:nvSpPr>
        <p:spPr>
          <a:xfrm>
            <a:off x="142875" y="609600"/>
            <a:ext cx="5894952" cy="6140142"/>
          </a:xfrm>
        </p:spPr>
        <p:txBody>
          <a:bodyPr wrap="square">
            <a:spAutoFit/>
          </a:bodyPr>
          <a:lstStyle/>
          <a:p>
            <a:pPr>
              <a:lnSpc>
                <a:spcPct val="100000"/>
              </a:lnSpc>
              <a:buClr>
                <a:schemeClr val="tx2"/>
              </a:buClr>
            </a:pPr>
            <a:r>
              <a:rPr lang="en-US" sz="2750" dirty="0">
                <a:solidFill>
                  <a:schemeClr val="accent3"/>
                </a:solidFill>
              </a:rPr>
              <a:t>For the Business Analysis Team Leaders:  </a:t>
            </a:r>
          </a:p>
          <a:p>
            <a:pPr marL="457200" indent="-457200">
              <a:lnSpc>
                <a:spcPct val="100000"/>
              </a:lnSpc>
              <a:buClr>
                <a:schemeClr val="tx2"/>
              </a:buClr>
              <a:buFont typeface="Arial" panose="020B0604020202020204" pitchFamily="34" charset="0"/>
              <a:buChar char="•"/>
            </a:pPr>
            <a:r>
              <a:rPr lang="en-US" sz="2700" dirty="0">
                <a:solidFill>
                  <a:schemeClr val="accent3"/>
                </a:solidFill>
              </a:rPr>
              <a:t>Define the vision or goal for the team. </a:t>
            </a:r>
          </a:p>
          <a:p>
            <a:pPr marL="457200" indent="-457200">
              <a:lnSpc>
                <a:spcPct val="100000"/>
              </a:lnSpc>
              <a:buClr>
                <a:schemeClr val="tx2"/>
              </a:buClr>
              <a:buFont typeface="Arial" panose="020B0604020202020204" pitchFamily="34" charset="0"/>
              <a:buChar char="•"/>
            </a:pPr>
            <a:r>
              <a:rPr lang="en-US" sz="2700" dirty="0">
                <a:solidFill>
                  <a:schemeClr val="accent3"/>
                </a:solidFill>
              </a:rPr>
              <a:t>Define behaviors needed to achieve the vision or goal.</a:t>
            </a:r>
          </a:p>
          <a:p>
            <a:pPr marL="457200" indent="-457200">
              <a:lnSpc>
                <a:spcPct val="100000"/>
              </a:lnSpc>
              <a:buClr>
                <a:schemeClr val="tx2"/>
              </a:buClr>
              <a:buFont typeface="Arial" panose="020B0604020202020204" pitchFamily="34" charset="0"/>
              <a:buChar char="•"/>
            </a:pPr>
            <a:r>
              <a:rPr lang="en-US" sz="2700" dirty="0">
                <a:solidFill>
                  <a:schemeClr val="accent3"/>
                </a:solidFill>
              </a:rPr>
              <a:t>Assemble resources with the right mindset, skills, and ability to execute at a high level even in the face of adversity.</a:t>
            </a:r>
          </a:p>
          <a:p>
            <a:pPr marL="457200" indent="-457200">
              <a:lnSpc>
                <a:spcPct val="100000"/>
              </a:lnSpc>
              <a:buClr>
                <a:schemeClr val="tx2"/>
              </a:buClr>
              <a:buFont typeface="Arial" panose="020B0604020202020204" pitchFamily="34" charset="0"/>
              <a:buChar char="•"/>
            </a:pPr>
            <a:r>
              <a:rPr lang="en-US" sz="2700" dirty="0">
                <a:solidFill>
                  <a:schemeClr val="accent3"/>
                </a:solidFill>
              </a:rPr>
              <a:t>Trust the process enough to change by inspecting, adapting, and pivoting to help ensure continued success.  </a:t>
            </a:r>
          </a:p>
        </p:txBody>
      </p:sp>
      <p:sp>
        <p:nvSpPr>
          <p:cNvPr id="7" name="Freeform 14">
            <a:extLst>
              <a:ext uri="{FF2B5EF4-FFF2-40B4-BE49-F238E27FC236}">
                <a16:creationId xmlns:a16="http://schemas.microsoft.com/office/drawing/2014/main" id="{CF9AC437-ECE0-407A-A797-1CD8B14D8B57}"/>
              </a:ext>
            </a:extLst>
          </p:cNvPr>
          <p:cNvSpPr/>
          <p:nvPr/>
        </p:nvSpPr>
        <p:spPr>
          <a:xfrm>
            <a:off x="5867400" y="3853580"/>
            <a:ext cx="6340545" cy="3004421"/>
          </a:xfrm>
          <a:custGeom>
            <a:avLst/>
            <a:gdLst>
              <a:gd name="connsiteX0" fmla="*/ 3131715 w 6873945"/>
              <a:gd name="connsiteY0" fmla="*/ 226 h 3004421"/>
              <a:gd name="connsiteX1" fmla="*/ 6873945 w 6873945"/>
              <a:gd name="connsiteY1" fmla="*/ 549103 h 3004421"/>
              <a:gd name="connsiteX2" fmla="*/ 6873945 w 6873945"/>
              <a:gd name="connsiteY2" fmla="*/ 2848107 h 3004421"/>
              <a:gd name="connsiteX3" fmla="*/ 6873945 w 6873945"/>
              <a:gd name="connsiteY3" fmla="*/ 3004421 h 3004421"/>
              <a:gd name="connsiteX4" fmla="*/ 0 w 6873945"/>
              <a:gd name="connsiteY4" fmla="*/ 3004421 h 3004421"/>
              <a:gd name="connsiteX5" fmla="*/ 0 w 6873945"/>
              <a:gd name="connsiteY5" fmla="*/ 2711764 h 3004421"/>
              <a:gd name="connsiteX6" fmla="*/ 0 w 6873945"/>
              <a:gd name="connsiteY6" fmla="*/ 1986869 h 3004421"/>
              <a:gd name="connsiteX7" fmla="*/ 3131715 w 6873945"/>
              <a:gd name="connsiteY7" fmla="*/ 226 h 300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73945" h="3004421">
                <a:moveTo>
                  <a:pt x="3131715" y="226"/>
                </a:moveTo>
                <a:cubicBezTo>
                  <a:pt x="4748449" y="11559"/>
                  <a:pt x="6466935" y="445480"/>
                  <a:pt x="6873945" y="549103"/>
                </a:cubicBezTo>
                <a:cubicBezTo>
                  <a:pt x="6873945" y="549103"/>
                  <a:pt x="6873945" y="549103"/>
                  <a:pt x="6873945" y="2848107"/>
                </a:cubicBezTo>
                <a:lnTo>
                  <a:pt x="6873945" y="3004421"/>
                </a:lnTo>
                <a:lnTo>
                  <a:pt x="0" y="3004421"/>
                </a:lnTo>
                <a:lnTo>
                  <a:pt x="0" y="2711764"/>
                </a:lnTo>
                <a:cubicBezTo>
                  <a:pt x="0" y="2477761"/>
                  <a:pt x="0" y="2236211"/>
                  <a:pt x="0" y="1986869"/>
                </a:cubicBezTo>
                <a:cubicBezTo>
                  <a:pt x="0" y="400145"/>
                  <a:pt x="1514981" y="-11108"/>
                  <a:pt x="3131715" y="22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pic>
        <p:nvPicPr>
          <p:cNvPr id="8" name="Picture 7">
            <a:extLst>
              <a:ext uri="{FF2B5EF4-FFF2-40B4-BE49-F238E27FC236}">
                <a16:creationId xmlns:a16="http://schemas.microsoft.com/office/drawing/2014/main" id="{E56BEAE7-2F91-43AE-8633-D2B6790FB9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29400" y="836613"/>
            <a:ext cx="4986972" cy="5730474"/>
          </a:xfrm>
          <a:prstGeom prst="rect">
            <a:avLst/>
          </a:prstGeom>
        </p:spPr>
      </p:pic>
    </p:spTree>
    <p:extLst>
      <p:ext uri="{BB962C8B-B14F-4D97-AF65-F5344CB8AC3E}">
        <p14:creationId xmlns:p14="http://schemas.microsoft.com/office/powerpoint/2010/main" val="1400964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3">
            <a:extLst>
              <a:ext uri="{FF2B5EF4-FFF2-40B4-BE49-F238E27FC236}">
                <a16:creationId xmlns:a16="http://schemas.microsoft.com/office/drawing/2014/main" id="{67022FF8-544A-40A0-B803-2719EE06E555}"/>
              </a:ext>
            </a:extLst>
          </p:cNvPr>
          <p:cNvSpPr/>
          <p:nvPr/>
        </p:nvSpPr>
        <p:spPr>
          <a:xfrm>
            <a:off x="13704" y="-30480"/>
            <a:ext cx="7037465" cy="6858000"/>
          </a:xfrm>
          <a:custGeom>
            <a:avLst/>
            <a:gdLst>
              <a:gd name="connsiteX0" fmla="*/ 0 w 7037465"/>
              <a:gd name="connsiteY0" fmla="*/ 0 h 6858000"/>
              <a:gd name="connsiteX1" fmla="*/ 7037465 w 7037465"/>
              <a:gd name="connsiteY1" fmla="*/ 0 h 6858000"/>
              <a:gd name="connsiteX2" fmla="*/ 7037465 w 7037465"/>
              <a:gd name="connsiteY2" fmla="*/ 114293 h 6858000"/>
              <a:gd name="connsiteX3" fmla="*/ 7037465 w 7037465"/>
              <a:gd name="connsiteY3" fmla="*/ 2657010 h 6858000"/>
              <a:gd name="connsiteX4" fmla="*/ 3733176 w 7037465"/>
              <a:gd name="connsiteY4" fmla="*/ 6564069 h 6858000"/>
              <a:gd name="connsiteX5" fmla="*/ 2097225 w 7037465"/>
              <a:gd name="connsiteY5" fmla="*/ 6832749 h 6858000"/>
              <a:gd name="connsiteX6" fmla="*/ 1943476 w 7037465"/>
              <a:gd name="connsiteY6" fmla="*/ 6858000 h 6858000"/>
              <a:gd name="connsiteX7" fmla="*/ 0 w 7037465"/>
              <a:gd name="connsiteY7" fmla="*/ 6858000 h 6858000"/>
              <a:gd name="connsiteX8" fmla="*/ 0 w 703746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37465" h="6858000">
                <a:moveTo>
                  <a:pt x="0" y="0"/>
                </a:moveTo>
                <a:lnTo>
                  <a:pt x="7037465" y="0"/>
                </a:lnTo>
                <a:lnTo>
                  <a:pt x="7037465" y="114293"/>
                </a:lnTo>
                <a:cubicBezTo>
                  <a:pt x="7037465" y="2657010"/>
                  <a:pt x="7037465" y="2657010"/>
                  <a:pt x="7037465" y="2657010"/>
                </a:cubicBezTo>
                <a:cubicBezTo>
                  <a:pt x="7037465" y="4603435"/>
                  <a:pt x="5647678" y="6251504"/>
                  <a:pt x="3733176" y="6564069"/>
                </a:cubicBezTo>
                <a:cubicBezTo>
                  <a:pt x="3099579" y="6668128"/>
                  <a:pt x="2558794" y="6756943"/>
                  <a:pt x="2097225" y="6832749"/>
                </a:cubicBezTo>
                <a:lnTo>
                  <a:pt x="1943476"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 name="Rectangle 4">
            <a:extLst>
              <a:ext uri="{FF2B5EF4-FFF2-40B4-BE49-F238E27FC236}">
                <a16:creationId xmlns:a16="http://schemas.microsoft.com/office/drawing/2014/main" id="{648470C9-3F22-40C1-BD21-F334B14D3283}"/>
              </a:ext>
            </a:extLst>
          </p:cNvPr>
          <p:cNvSpPr/>
          <p:nvPr/>
        </p:nvSpPr>
        <p:spPr>
          <a:xfrm>
            <a:off x="228600" y="228600"/>
            <a:ext cx="2219960" cy="234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600" b="1" dirty="0">
                <a:solidFill>
                  <a:schemeClr val="bg1"/>
                </a:solidFill>
              </a:rPr>
              <a:t>About Sogeti</a:t>
            </a:r>
          </a:p>
        </p:txBody>
      </p:sp>
      <p:sp>
        <p:nvSpPr>
          <p:cNvPr id="6" name="Rectangle 5">
            <a:extLst>
              <a:ext uri="{FF2B5EF4-FFF2-40B4-BE49-F238E27FC236}">
                <a16:creationId xmlns:a16="http://schemas.microsoft.com/office/drawing/2014/main" id="{896D37B4-F5C1-446E-89E5-346110781707}"/>
              </a:ext>
            </a:extLst>
          </p:cNvPr>
          <p:cNvSpPr/>
          <p:nvPr/>
        </p:nvSpPr>
        <p:spPr>
          <a:xfrm>
            <a:off x="228600" y="560458"/>
            <a:ext cx="5230812" cy="5816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lgn="just"/>
            <a:r>
              <a:rPr lang="en-GB" sz="1400" dirty="0"/>
              <a:t>Part of the Capgemini Group, Sogeti operates in more than 100 locations globally. Working closely with clients and partners to take full advantage of the opportunities of technology, Sogeti combines agility and speed of implementation to tailor innovative future-focused solutions in Digital Assurance and Testing, Cloud and Cybersecurity, all fuelled by AI and automation. With its hands-on ‘value in the making’ approach and passion for technology, Sogeti helps organizations implement their digital journeys at speed. </a:t>
            </a:r>
            <a:endParaRPr lang="en-GB" sz="3600" dirty="0">
              <a:ea typeface="Verdana"/>
              <a:cs typeface="Verdana"/>
            </a:endParaRPr>
          </a:p>
          <a:p>
            <a:pPr algn="just"/>
            <a:r>
              <a:rPr lang="en-GB" sz="1400" dirty="0"/>
              <a:t> </a:t>
            </a:r>
            <a:r>
              <a:rPr lang="en-US" sz="1400" dirty="0"/>
              <a:t> </a:t>
            </a:r>
            <a:endParaRPr lang="en-US" sz="3600" dirty="0"/>
          </a:p>
          <a:p>
            <a:pPr algn="just"/>
            <a:r>
              <a:rPr lang="en-GB" sz="1400" dirty="0"/>
              <a:t>A global leader in consulting, technology services and digital transformation, the Capgemini Group is at the forefront of innovation to address the entire breadth of clients’ opportunities in the evolving world of cloud, digital and platforms. Building on its strong 50-year heritage and deep industry-specific expertise, Capgemini enables organizations to realize their business ambitions through an array of services from strategy to operations. Capgemini is driven by the conviction that the business value of technology comes from and through people. It is a multicultural company of over 200,000 team members in more than 40 countries. The Group reported 2018 global revenues of EUR 13.2 billion. </a:t>
            </a:r>
            <a:r>
              <a:rPr lang="en-US" sz="1400" i="1" dirty="0"/>
              <a:t>People matter, results count.</a:t>
            </a:r>
            <a:r>
              <a:rPr lang="en-US" sz="1400" dirty="0"/>
              <a:t> </a:t>
            </a:r>
            <a:endParaRPr lang="en-US" sz="3600" dirty="0"/>
          </a:p>
          <a:p>
            <a:pPr algn="just"/>
            <a:r>
              <a:rPr lang="en-GB" sz="1400" dirty="0"/>
              <a:t> </a:t>
            </a:r>
            <a:r>
              <a:rPr lang="en-US" sz="1400" dirty="0"/>
              <a:t>  </a:t>
            </a:r>
            <a:endParaRPr lang="en-US" sz="3600" dirty="0">
              <a:ea typeface="Verdana"/>
              <a:cs typeface="Verdana"/>
            </a:endParaRPr>
          </a:p>
          <a:p>
            <a:pPr algn="just"/>
            <a:r>
              <a:rPr lang="en-US" sz="1400" dirty="0"/>
              <a:t>Visit us at www.sogeti.com</a:t>
            </a:r>
          </a:p>
        </p:txBody>
      </p:sp>
      <p:pic>
        <p:nvPicPr>
          <p:cNvPr id="8" name="Picture 7">
            <a:extLst>
              <a:ext uri="{FF2B5EF4-FFF2-40B4-BE49-F238E27FC236}">
                <a16:creationId xmlns:a16="http://schemas.microsoft.com/office/drawing/2014/main" id="{5F51CF91-B231-4285-AF6F-9A0D6A4528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43034" y="411481"/>
            <a:ext cx="1577338" cy="820447"/>
          </a:xfrm>
          <a:prstGeom prst="rect">
            <a:avLst/>
          </a:prstGeom>
        </p:spPr>
      </p:pic>
      <p:pic>
        <p:nvPicPr>
          <p:cNvPr id="9" name="Picture 2" descr="D:\My Work\Template\Icons\Social Media\LinkedIN.png">
            <a:hlinkClick r:id="rId3"/>
            <a:extLst>
              <a:ext uri="{FF2B5EF4-FFF2-40B4-BE49-F238E27FC236}">
                <a16:creationId xmlns:a16="http://schemas.microsoft.com/office/drawing/2014/main" id="{A7E9B1E9-C74B-4DBD-8AD5-83E07FF2373C}"/>
              </a:ext>
            </a:extLst>
          </p:cNvPr>
          <p:cNvPicPr>
            <a:picLocks noChangeAspect="1" noChangeArrowheads="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Lst>
          </a:blip>
          <a:srcRect/>
          <a:stretch>
            <a:fillRect/>
          </a:stretch>
        </p:blipFill>
        <p:spPr bwMode="auto">
          <a:xfrm>
            <a:off x="10684065" y="5181600"/>
            <a:ext cx="333195" cy="333195"/>
          </a:xfrm>
          <a:prstGeom prst="rect">
            <a:avLst/>
          </a:prstGeom>
          <a:noFill/>
        </p:spPr>
      </p:pic>
      <p:pic>
        <p:nvPicPr>
          <p:cNvPr id="10" name="Picture 5" descr="D:\My Work\Template\Icons\Social Media\Twitter.png">
            <a:hlinkClick r:id="rId6"/>
            <a:extLst>
              <a:ext uri="{FF2B5EF4-FFF2-40B4-BE49-F238E27FC236}">
                <a16:creationId xmlns:a16="http://schemas.microsoft.com/office/drawing/2014/main" id="{6EA2777B-269A-4D56-BF2C-FE1F2267F884}"/>
              </a:ext>
            </a:extLst>
          </p:cNvPr>
          <p:cNvPicPr>
            <a:picLocks noChangeAspect="1" noChangeArrowheads="1"/>
          </p:cNvPicPr>
          <p:nvPr/>
        </p:nvPicPr>
        <p:blipFill>
          <a:blip r:embed="rId7" cstate="print">
            <a:duotone>
              <a:schemeClr val="accent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Lst>
          </a:blip>
          <a:srcRect/>
          <a:stretch>
            <a:fillRect/>
          </a:stretch>
        </p:blipFill>
        <p:spPr bwMode="auto">
          <a:xfrm>
            <a:off x="11067442" y="5181600"/>
            <a:ext cx="333195" cy="333195"/>
          </a:xfrm>
          <a:prstGeom prst="rect">
            <a:avLst/>
          </a:prstGeom>
          <a:noFill/>
        </p:spPr>
      </p:pic>
      <p:pic>
        <p:nvPicPr>
          <p:cNvPr id="11" name="Picture 6" descr="D:\My Work\Template\Icons\Social Media\YouTube.png">
            <a:hlinkClick r:id="rId9"/>
            <a:extLst>
              <a:ext uri="{FF2B5EF4-FFF2-40B4-BE49-F238E27FC236}">
                <a16:creationId xmlns:a16="http://schemas.microsoft.com/office/drawing/2014/main" id="{934DCEF1-3CCE-41BA-B279-E030732F5351}"/>
              </a:ext>
            </a:extLst>
          </p:cNvPr>
          <p:cNvPicPr>
            <a:picLocks noChangeAspect="1" noChangeArrowheads="1"/>
          </p:cNvPicPr>
          <p:nvPr/>
        </p:nvPicPr>
        <p:blipFill>
          <a:blip r:embed="rId10" cstate="print">
            <a:duotone>
              <a:schemeClr val="accent2">
                <a:shade val="45000"/>
                <a:satMod val="135000"/>
              </a:schemeClr>
              <a:prstClr val="white"/>
            </a:duotone>
            <a:extLst>
              <a:ext uri="{BEBA8EAE-BF5A-486C-A8C5-ECC9F3942E4B}">
                <a14:imgProps xmlns:a14="http://schemas.microsoft.com/office/drawing/2010/main">
                  <a14:imgLayer r:embed="rId11">
                    <a14:imgEffect>
                      <a14:sharpenSoften amount="50000"/>
                    </a14:imgEffect>
                    <a14:imgEffect>
                      <a14:brightnessContrast bright="-100000"/>
                    </a14:imgEffect>
                  </a14:imgLayer>
                </a14:imgProps>
              </a:ext>
            </a:extLst>
          </a:blip>
          <a:srcRect/>
          <a:stretch>
            <a:fillRect/>
          </a:stretch>
        </p:blipFill>
        <p:spPr bwMode="auto">
          <a:xfrm>
            <a:off x="11450818" y="5181600"/>
            <a:ext cx="333195" cy="333195"/>
          </a:xfrm>
          <a:prstGeom prst="rect">
            <a:avLst/>
          </a:prstGeom>
          <a:noFill/>
        </p:spPr>
      </p:pic>
      <p:sp>
        <p:nvSpPr>
          <p:cNvPr id="12" name="Rectangle 11">
            <a:extLst>
              <a:ext uri="{FF2B5EF4-FFF2-40B4-BE49-F238E27FC236}">
                <a16:creationId xmlns:a16="http://schemas.microsoft.com/office/drawing/2014/main" id="{9405A875-51D3-451F-8517-F529BD32C8E0}"/>
              </a:ext>
            </a:extLst>
          </p:cNvPr>
          <p:cNvSpPr/>
          <p:nvPr/>
        </p:nvSpPr>
        <p:spPr>
          <a:xfrm>
            <a:off x="8305799" y="5764024"/>
            <a:ext cx="3512821" cy="446276"/>
          </a:xfrm>
          <a:prstGeom prst="rect">
            <a:avLst/>
          </a:prstGeom>
        </p:spPr>
        <p:txBody>
          <a:bodyPr wrap="square" lIns="0" tIns="0" rIns="0" bIns="0" anchor="b" anchorCtr="0">
            <a:spAutoFit/>
          </a:bodyPr>
          <a:lstStyle/>
          <a:p>
            <a:pPr algn="r">
              <a:spcAft>
                <a:spcPts val="600"/>
              </a:spcAft>
            </a:pPr>
            <a:r>
              <a:rPr lang="en-US" sz="800" noProof="0" dirty="0">
                <a:solidFill>
                  <a:schemeClr val="tx1"/>
                </a:solidFill>
                <a:latin typeface="+mn-lt"/>
                <a:cs typeface="Arial"/>
              </a:rPr>
              <a:t>This message contains information that may be privileged or confidential and is the property of the Capgemini Group.</a:t>
            </a:r>
          </a:p>
          <a:p>
            <a:pPr algn="r">
              <a:spcAft>
                <a:spcPts val="600"/>
              </a:spcAft>
            </a:pPr>
            <a:r>
              <a:rPr lang="en-US" sz="800" noProof="0" dirty="0">
                <a:solidFill>
                  <a:schemeClr val="tx1"/>
                </a:solidFill>
                <a:latin typeface="+mn-lt"/>
                <a:cs typeface="Arial"/>
              </a:rPr>
              <a:t>Copyright</a:t>
            </a:r>
            <a:r>
              <a:rPr lang="en-US" sz="800" baseline="30000" noProof="0" dirty="0">
                <a:solidFill>
                  <a:schemeClr val="tx1"/>
                </a:solidFill>
                <a:latin typeface="+mn-lt"/>
                <a:cs typeface="Arial"/>
              </a:rPr>
              <a:t>©</a:t>
            </a:r>
            <a:r>
              <a:rPr lang="en-US" sz="800" noProof="0" dirty="0">
                <a:solidFill>
                  <a:schemeClr val="tx1"/>
                </a:solidFill>
                <a:latin typeface="+mn-lt"/>
                <a:cs typeface="Arial"/>
              </a:rPr>
              <a:t> 2019 Sogeti. All rights reserved.</a:t>
            </a:r>
          </a:p>
        </p:txBody>
      </p:sp>
      <p:sp>
        <p:nvSpPr>
          <p:cNvPr id="13" name="Text Placeholder 4">
            <a:extLst>
              <a:ext uri="{FF2B5EF4-FFF2-40B4-BE49-F238E27FC236}">
                <a16:creationId xmlns:a16="http://schemas.microsoft.com/office/drawing/2014/main" id="{B3AFB663-3599-480F-AC92-1422FEEE0BF2}"/>
              </a:ext>
            </a:extLst>
          </p:cNvPr>
          <p:cNvSpPr txBox="1">
            <a:spLocks/>
          </p:cNvSpPr>
          <p:nvPr/>
        </p:nvSpPr>
        <p:spPr>
          <a:xfrm>
            <a:off x="6858000" y="2310366"/>
            <a:ext cx="5102429" cy="1418714"/>
          </a:xfrm>
          <a:prstGeom prst="rect">
            <a:avLst/>
          </a:prstGeom>
        </p:spPr>
        <p:txBody>
          <a:bodyPr/>
          <a:lstStyle>
            <a:lvl1pPr marL="0" indent="0" algn="l" defTabSz="914400" rtl="0" eaLnBrk="1" latinLnBrk="0" hangingPunct="1">
              <a:lnSpc>
                <a:spcPts val="22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1pPr>
            <a:lvl2pPr marL="233363" indent="-228600" algn="l" defTabSz="914400" rtl="0" eaLnBrk="1" latinLnBrk="0" hangingPunct="1">
              <a:lnSpc>
                <a:spcPts val="20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457200" indent="-223838" algn="l" defTabSz="914400" rtl="0" eaLnBrk="1" latinLnBrk="0" hangingPunct="1">
              <a:lnSpc>
                <a:spcPts val="16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3pPr>
            <a:lvl4pPr marL="690563" indent="-233363"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2600" dirty="0">
                <a:solidFill>
                  <a:schemeClr val="accent3"/>
                </a:solidFill>
              </a:rPr>
              <a:t>Thank you for your </a:t>
            </a:r>
          </a:p>
          <a:p>
            <a:pPr algn="r"/>
            <a:r>
              <a:rPr lang="en-US" sz="2600" dirty="0">
                <a:solidFill>
                  <a:schemeClr val="accent3"/>
                </a:solidFill>
              </a:rPr>
              <a:t>time and attention!</a:t>
            </a:r>
          </a:p>
          <a:p>
            <a:pPr algn="r"/>
            <a:endParaRPr lang="en-US" sz="2600" dirty="0">
              <a:solidFill>
                <a:schemeClr val="accent3"/>
              </a:solidFill>
            </a:endParaRPr>
          </a:p>
          <a:p>
            <a:pPr algn="r"/>
            <a:r>
              <a:rPr lang="en-US" sz="2400" kern="1100" spc="100" dirty="0">
                <a:ea typeface="Calibri" charset="0"/>
                <a:cs typeface="Calibri" charset="0"/>
              </a:rPr>
              <a:t>John Hrivnak, </a:t>
            </a:r>
          </a:p>
          <a:p>
            <a:pPr algn="r"/>
            <a:r>
              <a:rPr lang="en-US" sz="2400" kern="1100" spc="100" dirty="0">
                <a:ea typeface="Calibri" charset="0"/>
                <a:cs typeface="Calibri" charset="0"/>
              </a:rPr>
              <a:t>Senior Manager, Sogeti</a:t>
            </a:r>
          </a:p>
          <a:p>
            <a:pPr algn="r"/>
            <a:r>
              <a:rPr lang="en-US" sz="2400" kern="1100" spc="100" dirty="0">
                <a:ea typeface="Calibri" charset="0"/>
                <a:cs typeface="Calibri" charset="0"/>
              </a:rPr>
              <a:t>John.Hrivnak@us.sogeti.com</a:t>
            </a:r>
          </a:p>
          <a:p>
            <a:pPr algn="r"/>
            <a:r>
              <a:rPr lang="en-US" sz="2600" dirty="0"/>
              <a:t> </a:t>
            </a:r>
            <a:endParaRPr lang="pt-PT" sz="2000" dirty="0"/>
          </a:p>
          <a:p>
            <a:pPr algn="r"/>
            <a:endParaRPr lang="pt-PT" sz="2600" dirty="0">
              <a:solidFill>
                <a:schemeClr val="accent3"/>
              </a:solidFill>
            </a:endParaRPr>
          </a:p>
        </p:txBody>
      </p:sp>
    </p:spTree>
    <p:extLst>
      <p:ext uri="{BB962C8B-B14F-4D97-AF65-F5344CB8AC3E}">
        <p14:creationId xmlns:p14="http://schemas.microsoft.com/office/powerpoint/2010/main" val="853963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a:extLst>
              <a:ext uri="{FF2B5EF4-FFF2-40B4-BE49-F238E27FC236}">
                <a16:creationId xmlns:a16="http://schemas.microsoft.com/office/drawing/2014/main" id="{7DC7BF9C-2BD7-4596-B242-F91A8192709B}"/>
              </a:ext>
            </a:extLst>
          </p:cNvPr>
          <p:cNvSpPr>
            <a:spLocks/>
          </p:cNvSpPr>
          <p:nvPr/>
        </p:nvSpPr>
        <p:spPr bwMode="auto">
          <a:xfrm>
            <a:off x="-41399" y="0"/>
            <a:ext cx="4918199" cy="6799548"/>
          </a:xfrm>
          <a:custGeom>
            <a:avLst/>
            <a:gdLst>
              <a:gd name="T0" fmla="*/ 0 w 532"/>
              <a:gd name="T1" fmla="*/ 0 h 861"/>
              <a:gd name="T2" fmla="*/ 0 w 532"/>
              <a:gd name="T3" fmla="*/ 727 h 861"/>
              <a:gd name="T4" fmla="*/ 532 w 532"/>
              <a:gd name="T5" fmla="*/ 616 h 861"/>
              <a:gd name="T6" fmla="*/ 532 w 532"/>
              <a:gd name="T7" fmla="*/ 0 h 861"/>
              <a:gd name="T8" fmla="*/ 0 w 532"/>
              <a:gd name="T9" fmla="*/ 0 h 861"/>
            </a:gdLst>
            <a:ahLst/>
            <a:cxnLst>
              <a:cxn ang="0">
                <a:pos x="T0" y="T1"/>
              </a:cxn>
              <a:cxn ang="0">
                <a:pos x="T2" y="T3"/>
              </a:cxn>
              <a:cxn ang="0">
                <a:pos x="T4" y="T5"/>
              </a:cxn>
              <a:cxn ang="0">
                <a:pos x="T6" y="T7"/>
              </a:cxn>
              <a:cxn ang="0">
                <a:pos x="T8" y="T9"/>
              </a:cxn>
            </a:cxnLst>
            <a:rect l="0" t="0" r="r" b="b"/>
            <a:pathLst>
              <a:path w="532" h="861">
                <a:moveTo>
                  <a:pt x="0" y="0"/>
                </a:moveTo>
                <a:cubicBezTo>
                  <a:pt x="0" y="727"/>
                  <a:pt x="0" y="727"/>
                  <a:pt x="0" y="727"/>
                </a:cubicBezTo>
                <a:cubicBezTo>
                  <a:pt x="63" y="743"/>
                  <a:pt x="532" y="861"/>
                  <a:pt x="532" y="616"/>
                </a:cubicBezTo>
                <a:cubicBezTo>
                  <a:pt x="532" y="0"/>
                  <a:pt x="532" y="0"/>
                  <a:pt x="532" y="0"/>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a:extLst>
              <a:ext uri="{FF2B5EF4-FFF2-40B4-BE49-F238E27FC236}">
                <a16:creationId xmlns:a16="http://schemas.microsoft.com/office/drawing/2014/main" id="{911CF57C-6DFA-47F7-A4C1-0E018198A85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1441812"/>
            <a:ext cx="2971800" cy="5011222"/>
          </a:xfrm>
          <a:prstGeom prst="rect">
            <a:avLst/>
          </a:prstGeom>
        </p:spPr>
      </p:pic>
      <p:sp>
        <p:nvSpPr>
          <p:cNvPr id="6" name="Text Placeholder 3">
            <a:extLst>
              <a:ext uri="{FF2B5EF4-FFF2-40B4-BE49-F238E27FC236}">
                <a16:creationId xmlns:a16="http://schemas.microsoft.com/office/drawing/2014/main" id="{C68E9343-2D2C-42CE-8601-BE8AD1AECE56}"/>
              </a:ext>
            </a:extLst>
          </p:cNvPr>
          <p:cNvSpPr txBox="1">
            <a:spLocks/>
          </p:cNvSpPr>
          <p:nvPr/>
        </p:nvSpPr>
        <p:spPr>
          <a:xfrm>
            <a:off x="5257801" y="152400"/>
            <a:ext cx="6781800" cy="5040160"/>
          </a:xfrm>
          <a:prstGeom prst="rect">
            <a:avLst/>
          </a:prstGeom>
        </p:spPr>
        <p:txBody>
          <a:bodyPr/>
          <a:lstStyle>
            <a:lvl1pPr marL="0" indent="0" algn="l" defTabSz="914400" rtl="0" eaLnBrk="1" latinLnBrk="0" hangingPunct="1">
              <a:lnSpc>
                <a:spcPts val="22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1pPr>
            <a:lvl2pPr marL="233363" indent="-228600" algn="l" defTabSz="914400" rtl="0" eaLnBrk="1" latinLnBrk="0" hangingPunct="1">
              <a:lnSpc>
                <a:spcPts val="20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457200" indent="-223838" algn="l" defTabSz="914400" rtl="0" eaLnBrk="1" latinLnBrk="0" hangingPunct="1">
              <a:lnSpc>
                <a:spcPts val="16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3pPr>
            <a:lvl4pPr marL="690563" indent="-233363"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1000"/>
              </a:spcAft>
            </a:pPr>
            <a:r>
              <a:rPr lang="en-US" sz="2800" i="1" dirty="0">
                <a:ea typeface="Calibri" panose="020F0502020204030204" pitchFamily="34" charset="0"/>
                <a:cs typeface="Times New Roman" panose="02020603050405020304" pitchFamily="18" charset="0"/>
              </a:rPr>
              <a:t>Leadership awareness of and trust in their business analysis capabilities is the most important factor in expanding the role and reach of the discipline. The research, however, suggests misalignment between practitioners and leaders on what business analysis skill sets really are and where they reside. </a:t>
            </a:r>
          </a:p>
          <a:p>
            <a:pPr>
              <a:lnSpc>
                <a:spcPct val="115000"/>
              </a:lnSpc>
              <a:spcAft>
                <a:spcPts val="1000"/>
              </a:spcAft>
            </a:pPr>
            <a:endParaRPr lang="en-US" sz="2800" i="1" dirty="0">
              <a:ea typeface="Calibri" panose="020F0502020204030204" pitchFamily="34" charset="0"/>
              <a:cs typeface="Times New Roman" panose="02020603050405020304" pitchFamily="18" charset="0"/>
            </a:endParaRPr>
          </a:p>
          <a:p>
            <a:pPr>
              <a:lnSpc>
                <a:spcPct val="115000"/>
              </a:lnSpc>
              <a:spcAft>
                <a:spcPts val="1000"/>
              </a:spcAft>
            </a:pPr>
            <a:r>
              <a:rPr lang="en-US" sz="1400" i="1" dirty="0">
                <a:solidFill>
                  <a:srgbClr val="404041"/>
                </a:solidFill>
              </a:rPr>
              <a:t>*Business Analysis – Positioning for success; Copyright 2016 KPMG/IIBA</a:t>
            </a:r>
          </a:p>
          <a:p>
            <a:pPr>
              <a:lnSpc>
                <a:spcPct val="115000"/>
              </a:lnSpc>
              <a:spcAft>
                <a:spcPts val="100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20">
            <a:extLst>
              <a:ext uri="{FF2B5EF4-FFF2-40B4-BE49-F238E27FC236}">
                <a16:creationId xmlns:a16="http://schemas.microsoft.com/office/drawing/2014/main" id="{1404042B-7FC7-4C88-B027-786D4A0D7942}"/>
              </a:ext>
            </a:extLst>
          </p:cNvPr>
          <p:cNvSpPr>
            <a:spLocks noGrp="1"/>
          </p:cNvSpPr>
          <p:nvPr>
            <p:ph type="title"/>
          </p:nvPr>
        </p:nvSpPr>
        <p:spPr>
          <a:xfrm>
            <a:off x="76200" y="404813"/>
            <a:ext cx="9864476" cy="863600"/>
          </a:xfrm>
        </p:spPr>
        <p:txBody>
          <a:bodyPr/>
          <a:lstStyle/>
          <a:p>
            <a:r>
              <a:rPr lang="en-US" dirty="0">
                <a:solidFill>
                  <a:schemeClr val="bg1"/>
                </a:solidFill>
              </a:rPr>
              <a:t>          </a:t>
            </a:r>
            <a:r>
              <a:rPr lang="en-US" sz="2800" dirty="0">
                <a:solidFill>
                  <a:schemeClr val="bg1"/>
                </a:solidFill>
              </a:rPr>
              <a:t>Introduction</a:t>
            </a:r>
            <a:endParaRPr lang="en-US" dirty="0">
              <a:solidFill>
                <a:schemeClr val="bg1"/>
              </a:solidFill>
            </a:endParaRPr>
          </a:p>
        </p:txBody>
      </p:sp>
    </p:spTree>
    <p:extLst>
      <p:ext uri="{BB962C8B-B14F-4D97-AF65-F5344CB8AC3E}">
        <p14:creationId xmlns:p14="http://schemas.microsoft.com/office/powerpoint/2010/main" val="1026644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a:extLst>
              <a:ext uri="{FF2B5EF4-FFF2-40B4-BE49-F238E27FC236}">
                <a16:creationId xmlns:a16="http://schemas.microsoft.com/office/drawing/2014/main" id="{7DC7BF9C-2BD7-4596-B242-F91A8192709B}"/>
              </a:ext>
            </a:extLst>
          </p:cNvPr>
          <p:cNvSpPr>
            <a:spLocks/>
          </p:cNvSpPr>
          <p:nvPr/>
        </p:nvSpPr>
        <p:spPr bwMode="auto">
          <a:xfrm>
            <a:off x="-41399" y="0"/>
            <a:ext cx="4918199" cy="6799548"/>
          </a:xfrm>
          <a:custGeom>
            <a:avLst/>
            <a:gdLst>
              <a:gd name="T0" fmla="*/ 0 w 532"/>
              <a:gd name="T1" fmla="*/ 0 h 861"/>
              <a:gd name="T2" fmla="*/ 0 w 532"/>
              <a:gd name="T3" fmla="*/ 727 h 861"/>
              <a:gd name="T4" fmla="*/ 532 w 532"/>
              <a:gd name="T5" fmla="*/ 616 h 861"/>
              <a:gd name="T6" fmla="*/ 532 w 532"/>
              <a:gd name="T7" fmla="*/ 0 h 861"/>
              <a:gd name="T8" fmla="*/ 0 w 532"/>
              <a:gd name="T9" fmla="*/ 0 h 861"/>
            </a:gdLst>
            <a:ahLst/>
            <a:cxnLst>
              <a:cxn ang="0">
                <a:pos x="T0" y="T1"/>
              </a:cxn>
              <a:cxn ang="0">
                <a:pos x="T2" y="T3"/>
              </a:cxn>
              <a:cxn ang="0">
                <a:pos x="T4" y="T5"/>
              </a:cxn>
              <a:cxn ang="0">
                <a:pos x="T6" y="T7"/>
              </a:cxn>
              <a:cxn ang="0">
                <a:pos x="T8" y="T9"/>
              </a:cxn>
            </a:cxnLst>
            <a:rect l="0" t="0" r="r" b="b"/>
            <a:pathLst>
              <a:path w="532" h="861">
                <a:moveTo>
                  <a:pt x="0" y="0"/>
                </a:moveTo>
                <a:cubicBezTo>
                  <a:pt x="0" y="727"/>
                  <a:pt x="0" y="727"/>
                  <a:pt x="0" y="727"/>
                </a:cubicBezTo>
                <a:cubicBezTo>
                  <a:pt x="63" y="743"/>
                  <a:pt x="532" y="861"/>
                  <a:pt x="532" y="616"/>
                </a:cubicBezTo>
                <a:cubicBezTo>
                  <a:pt x="532" y="0"/>
                  <a:pt x="532" y="0"/>
                  <a:pt x="532" y="0"/>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a:extLst>
              <a:ext uri="{FF2B5EF4-FFF2-40B4-BE49-F238E27FC236}">
                <a16:creationId xmlns:a16="http://schemas.microsoft.com/office/drawing/2014/main" id="{911CF57C-6DFA-47F7-A4C1-0E018198A85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1441812"/>
            <a:ext cx="2971800" cy="5011222"/>
          </a:xfrm>
          <a:prstGeom prst="rect">
            <a:avLst/>
          </a:prstGeom>
        </p:spPr>
      </p:pic>
      <p:sp>
        <p:nvSpPr>
          <p:cNvPr id="6" name="Text Placeholder 3">
            <a:extLst>
              <a:ext uri="{FF2B5EF4-FFF2-40B4-BE49-F238E27FC236}">
                <a16:creationId xmlns:a16="http://schemas.microsoft.com/office/drawing/2014/main" id="{C68E9343-2D2C-42CE-8601-BE8AD1AECE56}"/>
              </a:ext>
            </a:extLst>
          </p:cNvPr>
          <p:cNvSpPr txBox="1">
            <a:spLocks/>
          </p:cNvSpPr>
          <p:nvPr/>
        </p:nvSpPr>
        <p:spPr>
          <a:xfrm>
            <a:off x="5257801" y="152400"/>
            <a:ext cx="6781800" cy="5040160"/>
          </a:xfrm>
          <a:prstGeom prst="rect">
            <a:avLst/>
          </a:prstGeom>
        </p:spPr>
        <p:txBody>
          <a:bodyPr/>
          <a:lstStyle>
            <a:lvl1pPr marL="0" indent="0" algn="l" defTabSz="914400" rtl="0" eaLnBrk="1" latinLnBrk="0" hangingPunct="1">
              <a:lnSpc>
                <a:spcPts val="22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1pPr>
            <a:lvl2pPr marL="233363" indent="-228600" algn="l" defTabSz="914400" rtl="0" eaLnBrk="1" latinLnBrk="0" hangingPunct="1">
              <a:lnSpc>
                <a:spcPts val="20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457200" indent="-223838" algn="l" defTabSz="914400" rtl="0" eaLnBrk="1" latinLnBrk="0" hangingPunct="1">
              <a:lnSpc>
                <a:spcPts val="16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3pPr>
            <a:lvl4pPr marL="690563" indent="-233363"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1000"/>
              </a:spcAft>
            </a:pPr>
            <a:r>
              <a:rPr lang="en-US" sz="2800" i="1" dirty="0">
                <a:ea typeface="Calibri" panose="020F0502020204030204" pitchFamily="34" charset="0"/>
                <a:cs typeface="Times New Roman" panose="02020603050405020304" pitchFamily="18" charset="0"/>
              </a:rPr>
              <a:t>The challenge facing the community is therefore two-fold: (i) expand and elevate skill sets to tackle increasingly complex business problems; and, (ii) ensure leadership understands and leverages their full capabilities today. Getting practitioners more comfortable promoting themselves and discussing successful outcomes directly with leadership will help with this effort.</a:t>
            </a:r>
          </a:p>
          <a:p>
            <a:pPr>
              <a:lnSpc>
                <a:spcPct val="115000"/>
              </a:lnSpc>
              <a:spcAft>
                <a:spcPts val="1000"/>
              </a:spcAft>
            </a:pPr>
            <a:r>
              <a:rPr lang="en-US" sz="1400" i="1" dirty="0">
                <a:solidFill>
                  <a:srgbClr val="404041"/>
                </a:solidFill>
              </a:rPr>
              <a:t>*Business Analysis – Positioning for success; Copyright 2016 KPMG/IIBA</a:t>
            </a:r>
          </a:p>
          <a:p>
            <a:pPr>
              <a:lnSpc>
                <a:spcPct val="115000"/>
              </a:lnSpc>
              <a:spcAft>
                <a:spcPts val="100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20">
            <a:extLst>
              <a:ext uri="{FF2B5EF4-FFF2-40B4-BE49-F238E27FC236}">
                <a16:creationId xmlns:a16="http://schemas.microsoft.com/office/drawing/2014/main" id="{1404042B-7FC7-4C88-B027-786D4A0D7942}"/>
              </a:ext>
            </a:extLst>
          </p:cNvPr>
          <p:cNvSpPr>
            <a:spLocks noGrp="1"/>
          </p:cNvSpPr>
          <p:nvPr>
            <p:ph type="title"/>
          </p:nvPr>
        </p:nvSpPr>
        <p:spPr>
          <a:xfrm>
            <a:off x="76200" y="404813"/>
            <a:ext cx="9864476" cy="863600"/>
          </a:xfrm>
        </p:spPr>
        <p:txBody>
          <a:bodyPr/>
          <a:lstStyle/>
          <a:p>
            <a:r>
              <a:rPr lang="en-US" dirty="0">
                <a:solidFill>
                  <a:schemeClr val="bg1"/>
                </a:solidFill>
              </a:rPr>
              <a:t>          </a:t>
            </a:r>
            <a:r>
              <a:rPr lang="en-US" sz="2800" dirty="0">
                <a:solidFill>
                  <a:schemeClr val="bg1"/>
                </a:solidFill>
              </a:rPr>
              <a:t>Introduction</a:t>
            </a:r>
            <a:endParaRPr lang="en-US" dirty="0">
              <a:solidFill>
                <a:schemeClr val="bg1"/>
              </a:solidFill>
            </a:endParaRPr>
          </a:p>
        </p:txBody>
      </p:sp>
    </p:spTree>
    <p:extLst>
      <p:ext uri="{BB962C8B-B14F-4D97-AF65-F5344CB8AC3E}">
        <p14:creationId xmlns:p14="http://schemas.microsoft.com/office/powerpoint/2010/main" val="3414494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420BDF-A4E6-46A8-A7FD-6A1900DDF9D8}"/>
              </a:ext>
            </a:extLst>
          </p:cNvPr>
          <p:cNvSpPr>
            <a:spLocks noGrp="1"/>
          </p:cNvSpPr>
          <p:nvPr>
            <p:ph type="title"/>
          </p:nvPr>
        </p:nvSpPr>
        <p:spPr>
          <a:xfrm>
            <a:off x="407988" y="404813"/>
            <a:ext cx="9864476" cy="863600"/>
          </a:xfrm>
        </p:spPr>
        <p:txBody>
          <a:bodyPr/>
          <a:lstStyle/>
          <a:p>
            <a:r>
              <a:rPr lang="en-US" sz="2800" dirty="0">
                <a:solidFill>
                  <a:schemeClr val="accent1"/>
                </a:solidFill>
              </a:rPr>
              <a:t>Introduction</a:t>
            </a:r>
            <a:endParaRPr lang="en-US" dirty="0">
              <a:solidFill>
                <a:schemeClr val="accent1"/>
              </a:solidFill>
            </a:endParaRPr>
          </a:p>
        </p:txBody>
      </p:sp>
      <p:pic>
        <p:nvPicPr>
          <p:cNvPr id="9" name="Picture 8">
            <a:extLst>
              <a:ext uri="{FF2B5EF4-FFF2-40B4-BE49-F238E27FC236}">
                <a16:creationId xmlns:a16="http://schemas.microsoft.com/office/drawing/2014/main" id="{EBF3F452-4652-4AE1-AEA9-AF0C4389CC85}"/>
              </a:ext>
            </a:extLst>
          </p:cNvPr>
          <p:cNvPicPr>
            <a:picLocks noChangeAspect="1"/>
          </p:cNvPicPr>
          <p:nvPr/>
        </p:nvPicPr>
        <p:blipFill>
          <a:blip r:embed="rId2"/>
          <a:stretch>
            <a:fillRect/>
          </a:stretch>
        </p:blipFill>
        <p:spPr>
          <a:xfrm>
            <a:off x="76200" y="762001"/>
            <a:ext cx="11999104" cy="5899798"/>
          </a:xfrm>
          <a:prstGeom prst="rect">
            <a:avLst/>
          </a:prstGeom>
        </p:spPr>
      </p:pic>
      <p:sp>
        <p:nvSpPr>
          <p:cNvPr id="10" name="TextBox 9">
            <a:extLst>
              <a:ext uri="{FF2B5EF4-FFF2-40B4-BE49-F238E27FC236}">
                <a16:creationId xmlns:a16="http://schemas.microsoft.com/office/drawing/2014/main" id="{3E54949A-9310-4D3F-8A0D-AFA9BB6078E4}"/>
              </a:ext>
            </a:extLst>
          </p:cNvPr>
          <p:cNvSpPr txBox="1"/>
          <p:nvPr/>
        </p:nvSpPr>
        <p:spPr>
          <a:xfrm>
            <a:off x="116018" y="5545673"/>
            <a:ext cx="10386951" cy="1292662"/>
          </a:xfrm>
          <a:prstGeom prst="rect">
            <a:avLst/>
          </a:prstGeom>
          <a:noFill/>
        </p:spPr>
        <p:txBody>
          <a:bodyPr wrap="square" rtlCol="0">
            <a:spAutoFit/>
          </a:bodyPr>
          <a:lstStyle/>
          <a:p>
            <a:endParaRPr lang="en-US" sz="3200" i="1" dirty="0">
              <a:solidFill>
                <a:srgbClr val="404041"/>
              </a:solidFill>
            </a:endParaRPr>
          </a:p>
          <a:p>
            <a:endParaRPr lang="en-US" sz="3200" i="1" dirty="0">
              <a:solidFill>
                <a:srgbClr val="404041"/>
              </a:solidFill>
            </a:endParaRPr>
          </a:p>
          <a:p>
            <a:r>
              <a:rPr lang="en-US" sz="1400" i="1" dirty="0">
                <a:solidFill>
                  <a:srgbClr val="404041"/>
                </a:solidFill>
              </a:rPr>
              <a:t>*Business Analysis – Positioning for success; Copyright 2016 KPMG/IIBA</a:t>
            </a:r>
          </a:p>
        </p:txBody>
      </p:sp>
    </p:spTree>
    <p:extLst>
      <p:ext uri="{BB962C8B-B14F-4D97-AF65-F5344CB8AC3E}">
        <p14:creationId xmlns:p14="http://schemas.microsoft.com/office/powerpoint/2010/main" val="2962276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AD9B51EC-CB94-4697-8117-2A8FEAB878B5}"/>
              </a:ext>
            </a:extLst>
          </p:cNvPr>
          <p:cNvSpPr/>
          <p:nvPr/>
        </p:nvSpPr>
        <p:spPr>
          <a:xfrm>
            <a:off x="2" y="1924738"/>
            <a:ext cx="7237505" cy="4933262"/>
          </a:xfrm>
          <a:custGeom>
            <a:avLst/>
            <a:gdLst>
              <a:gd name="connsiteX0" fmla="*/ 4395998 w 7237505"/>
              <a:gd name="connsiteY0" fmla="*/ 58 h 4933262"/>
              <a:gd name="connsiteX1" fmla="*/ 7233138 w 7237505"/>
              <a:gd name="connsiteY1" fmla="*/ 4903565 h 4933262"/>
              <a:gd name="connsiteX2" fmla="*/ 7237505 w 7237505"/>
              <a:gd name="connsiteY2" fmla="*/ 4933262 h 4933262"/>
              <a:gd name="connsiteX3" fmla="*/ 0 w 7237505"/>
              <a:gd name="connsiteY3" fmla="*/ 4933262 h 4933262"/>
              <a:gd name="connsiteX4" fmla="*/ 0 w 7237505"/>
              <a:gd name="connsiteY4" fmla="*/ 1491292 h 4933262"/>
              <a:gd name="connsiteX5" fmla="*/ 148016 w 7237505"/>
              <a:gd name="connsiteY5" fmla="*/ 1437398 h 4933262"/>
              <a:gd name="connsiteX6" fmla="*/ 3756131 w 7237505"/>
              <a:gd name="connsiteY6" fmla="*/ 123640 h 4933262"/>
              <a:gd name="connsiteX7" fmla="*/ 4395998 w 7237505"/>
              <a:gd name="connsiteY7" fmla="*/ 58 h 493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7505" h="4933262">
                <a:moveTo>
                  <a:pt x="4395998" y="58"/>
                </a:moveTo>
                <a:cubicBezTo>
                  <a:pt x="6238787" y="-15730"/>
                  <a:pt x="6966936" y="3156975"/>
                  <a:pt x="7233138" y="4903565"/>
                </a:cubicBezTo>
                <a:lnTo>
                  <a:pt x="7237505" y="4933262"/>
                </a:lnTo>
                <a:lnTo>
                  <a:pt x="0" y="4933262"/>
                </a:lnTo>
                <a:lnTo>
                  <a:pt x="0" y="1491292"/>
                </a:lnTo>
                <a:lnTo>
                  <a:pt x="148016" y="1437398"/>
                </a:lnTo>
                <a:cubicBezTo>
                  <a:pt x="1090161" y="1094352"/>
                  <a:pt x="2272461" y="663862"/>
                  <a:pt x="3756131" y="123640"/>
                </a:cubicBezTo>
                <a:cubicBezTo>
                  <a:pt x="3983091" y="41001"/>
                  <a:pt x="4196102" y="1771"/>
                  <a:pt x="4395998" y="5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F080D69E-54F2-4D0A-AD78-71C3C33702D7}"/>
              </a:ext>
            </a:extLst>
          </p:cNvPr>
          <p:cNvSpPr txBox="1">
            <a:spLocks/>
          </p:cNvSpPr>
          <p:nvPr/>
        </p:nvSpPr>
        <p:spPr>
          <a:xfrm>
            <a:off x="6553200" y="1983705"/>
            <a:ext cx="5178629" cy="1418714"/>
          </a:xfrm>
          <a:prstGeom prst="rect">
            <a:avLst/>
          </a:prstGeom>
        </p:spPr>
        <p:txBody>
          <a:bodyPr/>
          <a:lstStyle>
            <a:lvl1pPr marL="0" indent="0" algn="l" defTabSz="914400" rtl="0" eaLnBrk="1" latinLnBrk="0" hangingPunct="1">
              <a:lnSpc>
                <a:spcPts val="22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1pPr>
            <a:lvl2pPr marL="233363" indent="-228600" algn="l" defTabSz="914400" rtl="0" eaLnBrk="1" latinLnBrk="0" hangingPunct="1">
              <a:lnSpc>
                <a:spcPts val="20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457200" indent="-223838" algn="l" defTabSz="914400" rtl="0" eaLnBrk="1" latinLnBrk="0" hangingPunct="1">
              <a:lnSpc>
                <a:spcPts val="16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3pPr>
            <a:lvl4pPr marL="690563" indent="-233363"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2800" dirty="0">
                <a:solidFill>
                  <a:schemeClr val="accent3"/>
                </a:solidFill>
              </a:rPr>
              <a:t>What is Business Analysis?  </a:t>
            </a:r>
          </a:p>
          <a:p>
            <a:pPr algn="r"/>
            <a:endParaRPr lang="en-US" sz="2600" dirty="0">
              <a:solidFill>
                <a:schemeClr val="accent3"/>
              </a:solidFill>
            </a:endParaRPr>
          </a:p>
          <a:p>
            <a:pPr algn="r"/>
            <a:endParaRPr lang="pt-PT" sz="2600" dirty="0">
              <a:solidFill>
                <a:schemeClr val="accent3"/>
              </a:solidFill>
            </a:endParaRPr>
          </a:p>
        </p:txBody>
      </p:sp>
      <p:pic>
        <p:nvPicPr>
          <p:cNvPr id="6" name="Picture 5">
            <a:extLst>
              <a:ext uri="{FF2B5EF4-FFF2-40B4-BE49-F238E27FC236}">
                <a16:creationId xmlns:a16="http://schemas.microsoft.com/office/drawing/2014/main" id="{EE75F2BE-C6D7-4739-855D-3322C9BBFC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784457" y="609600"/>
            <a:ext cx="4905075" cy="5597907"/>
          </a:xfrm>
          <a:prstGeom prst="rect">
            <a:avLst/>
          </a:prstGeom>
        </p:spPr>
      </p:pic>
    </p:spTree>
    <p:extLst>
      <p:ext uri="{BB962C8B-B14F-4D97-AF65-F5344CB8AC3E}">
        <p14:creationId xmlns:p14="http://schemas.microsoft.com/office/powerpoint/2010/main" val="1990447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0">
            <a:extLst>
              <a:ext uri="{FF2B5EF4-FFF2-40B4-BE49-F238E27FC236}">
                <a16:creationId xmlns:a16="http://schemas.microsoft.com/office/drawing/2014/main" id="{7B023FC5-ACBE-467A-B17E-61EAE9103AC4}"/>
              </a:ext>
            </a:extLst>
          </p:cNvPr>
          <p:cNvSpPr/>
          <p:nvPr/>
        </p:nvSpPr>
        <p:spPr>
          <a:xfrm>
            <a:off x="0" y="0"/>
            <a:ext cx="12192000" cy="6858000"/>
          </a:xfrm>
          <a:custGeom>
            <a:avLst/>
            <a:gdLst>
              <a:gd name="connsiteX0" fmla="*/ 0 w 8471853"/>
              <a:gd name="connsiteY0" fmla="*/ 0 h 6858000"/>
              <a:gd name="connsiteX1" fmla="*/ 4495269 w 8471853"/>
              <a:gd name="connsiteY1" fmla="*/ 851475 h 6858000"/>
              <a:gd name="connsiteX2" fmla="*/ 8471853 w 8471853"/>
              <a:gd name="connsiteY2" fmla="*/ 1803973 h 6858000"/>
              <a:gd name="connsiteX3" fmla="*/ 8471853 w 8471853"/>
              <a:gd name="connsiteY3" fmla="*/ 6626401 h 6858000"/>
              <a:gd name="connsiteX4" fmla="*/ 8471853 w 8471853"/>
              <a:gd name="connsiteY4" fmla="*/ 6858000 h 6858000"/>
              <a:gd name="connsiteX5" fmla="*/ 0 w 8471853"/>
              <a:gd name="connsiteY5" fmla="*/ 6858000 h 6858000"/>
              <a:gd name="connsiteX6" fmla="*/ 0 w 8471853"/>
              <a:gd name="connsiteY6" fmla="*/ 6823731 h 6858000"/>
              <a:gd name="connsiteX7" fmla="*/ 0 w 8471853"/>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1853" h="6858000">
                <a:moveTo>
                  <a:pt x="0" y="0"/>
                </a:moveTo>
                <a:cubicBezTo>
                  <a:pt x="115264" y="14432"/>
                  <a:pt x="3212965" y="577272"/>
                  <a:pt x="4495269" y="851475"/>
                </a:cubicBezTo>
                <a:cubicBezTo>
                  <a:pt x="5950468" y="1154543"/>
                  <a:pt x="7275996" y="1472042"/>
                  <a:pt x="8471853" y="1803973"/>
                </a:cubicBezTo>
                <a:cubicBezTo>
                  <a:pt x="8471853" y="1803973"/>
                  <a:pt x="8471853" y="1803973"/>
                  <a:pt x="8471853" y="6626401"/>
                </a:cubicBezTo>
                <a:lnTo>
                  <a:pt x="8471853" y="6858000"/>
                </a:lnTo>
                <a:lnTo>
                  <a:pt x="0" y="6858000"/>
                </a:lnTo>
                <a:lnTo>
                  <a:pt x="0" y="6823731"/>
                </a:lnTo>
                <a:cubicBezTo>
                  <a:pt x="0" y="5587721"/>
                  <a:pt x="0" y="350602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pic>
        <p:nvPicPr>
          <p:cNvPr id="5" name="Picture 4">
            <a:extLst>
              <a:ext uri="{FF2B5EF4-FFF2-40B4-BE49-F238E27FC236}">
                <a16:creationId xmlns:a16="http://schemas.microsoft.com/office/drawing/2014/main" id="{369DCD51-9939-436B-A139-59428D7493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05800" y="2514600"/>
            <a:ext cx="3512278" cy="3153960"/>
          </a:xfrm>
          <a:prstGeom prst="rect">
            <a:avLst/>
          </a:prstGeom>
        </p:spPr>
      </p:pic>
      <p:sp>
        <p:nvSpPr>
          <p:cNvPr id="6" name="Title 1">
            <a:extLst>
              <a:ext uri="{FF2B5EF4-FFF2-40B4-BE49-F238E27FC236}">
                <a16:creationId xmlns:a16="http://schemas.microsoft.com/office/drawing/2014/main" id="{820152FE-1561-4A95-83BF-9B509CD1ACD0}"/>
              </a:ext>
            </a:extLst>
          </p:cNvPr>
          <p:cNvSpPr>
            <a:spLocks noGrp="1"/>
          </p:cNvSpPr>
          <p:nvPr>
            <p:ph type="title"/>
          </p:nvPr>
        </p:nvSpPr>
        <p:spPr>
          <a:xfrm>
            <a:off x="228600" y="1349693"/>
            <a:ext cx="9864476" cy="479107"/>
          </a:xfrm>
        </p:spPr>
        <p:txBody>
          <a:bodyPr>
            <a:normAutofit/>
          </a:bodyPr>
          <a:lstStyle/>
          <a:p>
            <a:r>
              <a:rPr lang="en-US" sz="2800" dirty="0">
                <a:solidFill>
                  <a:schemeClr val="bg1"/>
                </a:solidFill>
              </a:rPr>
              <a:t>Business Analysis Defined</a:t>
            </a:r>
          </a:p>
        </p:txBody>
      </p:sp>
      <p:sp>
        <p:nvSpPr>
          <p:cNvPr id="16" name="Text Placeholder 3">
            <a:extLst>
              <a:ext uri="{FF2B5EF4-FFF2-40B4-BE49-F238E27FC236}">
                <a16:creationId xmlns:a16="http://schemas.microsoft.com/office/drawing/2014/main" id="{D53E0E11-CD09-4285-88B7-14424FB7DED6}"/>
              </a:ext>
            </a:extLst>
          </p:cNvPr>
          <p:cNvSpPr txBox="1">
            <a:spLocks/>
          </p:cNvSpPr>
          <p:nvPr/>
        </p:nvSpPr>
        <p:spPr>
          <a:xfrm>
            <a:off x="132964" y="1752600"/>
            <a:ext cx="7791836" cy="4953000"/>
          </a:xfrm>
          <a:prstGeom prst="rect">
            <a:avLst/>
          </a:prstGeom>
        </p:spPr>
        <p:txBody>
          <a:bodyPr/>
          <a:lstStyle>
            <a:lvl1pPr marL="0" indent="0" algn="l" defTabSz="914400" rtl="0" eaLnBrk="1" latinLnBrk="0" hangingPunct="1">
              <a:lnSpc>
                <a:spcPts val="22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1pPr>
            <a:lvl2pPr marL="233363" indent="-228600" algn="l" defTabSz="914400" rtl="0" eaLnBrk="1" latinLnBrk="0" hangingPunct="1">
              <a:lnSpc>
                <a:spcPts val="20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457200" indent="-223838" algn="l" defTabSz="914400" rtl="0" eaLnBrk="1" latinLnBrk="0" hangingPunct="1">
              <a:lnSpc>
                <a:spcPts val="16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3pPr>
            <a:lvl4pPr marL="690563" indent="-233363"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Aft>
                <a:spcPts val="0"/>
              </a:spcAft>
              <a:defRPr/>
            </a:pPr>
            <a:endParaRPr lang="en-US" sz="2800" i="1" kern="0" dirty="0">
              <a:solidFill>
                <a:schemeClr val="bg1"/>
              </a:solidFill>
            </a:endParaRPr>
          </a:p>
          <a:p>
            <a:pPr lvl="0">
              <a:lnSpc>
                <a:spcPct val="100000"/>
              </a:lnSpc>
              <a:spcAft>
                <a:spcPts val="0"/>
              </a:spcAft>
              <a:defRPr/>
            </a:pPr>
            <a:endParaRPr lang="en-US" sz="2800" i="1" kern="0" dirty="0">
              <a:solidFill>
                <a:schemeClr val="bg1"/>
              </a:solidFill>
            </a:endParaRPr>
          </a:p>
          <a:p>
            <a:pPr lvl="0">
              <a:lnSpc>
                <a:spcPct val="100000"/>
              </a:lnSpc>
              <a:spcAft>
                <a:spcPts val="0"/>
              </a:spcAft>
              <a:defRPr/>
            </a:pPr>
            <a:r>
              <a:rPr lang="en-US" sz="2800" i="1" kern="0" dirty="0">
                <a:solidFill>
                  <a:schemeClr val="bg1"/>
                </a:solidFill>
              </a:rPr>
              <a:t>“Business analysis is the practice of enabling change in an enterprise by defining needs and recommending solutions that deliver value to stakeholders.”*</a:t>
            </a:r>
          </a:p>
          <a:p>
            <a:pPr lvl="0">
              <a:lnSpc>
                <a:spcPct val="100000"/>
              </a:lnSpc>
              <a:spcAft>
                <a:spcPts val="0"/>
              </a:spcAft>
              <a:defRPr/>
            </a:pPr>
            <a:endParaRPr lang="en-US" sz="1200" i="1" kern="0" dirty="0">
              <a:solidFill>
                <a:schemeClr val="bg1"/>
              </a:solidFill>
            </a:endParaRPr>
          </a:p>
          <a:p>
            <a:pPr lvl="0">
              <a:lnSpc>
                <a:spcPct val="100000"/>
              </a:lnSpc>
              <a:spcAft>
                <a:spcPts val="0"/>
              </a:spcAft>
              <a:defRPr/>
            </a:pPr>
            <a:endParaRPr lang="en-US" sz="1200" i="1" kern="0" dirty="0">
              <a:solidFill>
                <a:schemeClr val="bg1"/>
              </a:solidFill>
            </a:endParaRPr>
          </a:p>
          <a:p>
            <a:pPr lvl="0">
              <a:lnSpc>
                <a:spcPct val="100000"/>
              </a:lnSpc>
              <a:spcAft>
                <a:spcPts val="0"/>
              </a:spcAft>
              <a:defRPr/>
            </a:pPr>
            <a:r>
              <a:rPr lang="en-US" sz="1200" i="1" kern="0" dirty="0">
                <a:solidFill>
                  <a:schemeClr val="bg1"/>
                </a:solidFill>
              </a:rPr>
              <a:t>*BABOK® v3.0 IIBA pg2</a:t>
            </a:r>
          </a:p>
          <a:p>
            <a:pPr lvl="0">
              <a:lnSpc>
                <a:spcPct val="100000"/>
              </a:lnSpc>
              <a:spcAft>
                <a:spcPts val="0"/>
              </a:spcAft>
              <a:defRPr/>
            </a:pPr>
            <a:endParaRPr lang="en-US" sz="1200" i="1" kern="0" dirty="0">
              <a:solidFill>
                <a:schemeClr val="bg1"/>
              </a:solidFill>
            </a:endParaRPr>
          </a:p>
          <a:p>
            <a:pPr lvl="0">
              <a:lnSpc>
                <a:spcPct val="100000"/>
              </a:lnSpc>
              <a:spcAft>
                <a:spcPts val="0"/>
              </a:spcAft>
              <a:defRPr/>
            </a:pPr>
            <a:endParaRPr lang="en-US" sz="1200" i="1" kern="0" dirty="0">
              <a:solidFill>
                <a:schemeClr val="bg1"/>
              </a:solidFill>
            </a:endParaRPr>
          </a:p>
        </p:txBody>
      </p:sp>
    </p:spTree>
    <p:extLst>
      <p:ext uri="{BB962C8B-B14F-4D97-AF65-F5344CB8AC3E}">
        <p14:creationId xmlns:p14="http://schemas.microsoft.com/office/powerpoint/2010/main" val="1616276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0">
            <a:extLst>
              <a:ext uri="{FF2B5EF4-FFF2-40B4-BE49-F238E27FC236}">
                <a16:creationId xmlns:a16="http://schemas.microsoft.com/office/drawing/2014/main" id="{7B023FC5-ACBE-467A-B17E-61EAE9103AC4}"/>
              </a:ext>
            </a:extLst>
          </p:cNvPr>
          <p:cNvSpPr/>
          <p:nvPr/>
        </p:nvSpPr>
        <p:spPr>
          <a:xfrm>
            <a:off x="0" y="0"/>
            <a:ext cx="12192000" cy="6858000"/>
          </a:xfrm>
          <a:custGeom>
            <a:avLst/>
            <a:gdLst>
              <a:gd name="connsiteX0" fmla="*/ 0 w 8471853"/>
              <a:gd name="connsiteY0" fmla="*/ 0 h 6858000"/>
              <a:gd name="connsiteX1" fmla="*/ 4495269 w 8471853"/>
              <a:gd name="connsiteY1" fmla="*/ 851475 h 6858000"/>
              <a:gd name="connsiteX2" fmla="*/ 8471853 w 8471853"/>
              <a:gd name="connsiteY2" fmla="*/ 1803973 h 6858000"/>
              <a:gd name="connsiteX3" fmla="*/ 8471853 w 8471853"/>
              <a:gd name="connsiteY3" fmla="*/ 6626401 h 6858000"/>
              <a:gd name="connsiteX4" fmla="*/ 8471853 w 8471853"/>
              <a:gd name="connsiteY4" fmla="*/ 6858000 h 6858000"/>
              <a:gd name="connsiteX5" fmla="*/ 0 w 8471853"/>
              <a:gd name="connsiteY5" fmla="*/ 6858000 h 6858000"/>
              <a:gd name="connsiteX6" fmla="*/ 0 w 8471853"/>
              <a:gd name="connsiteY6" fmla="*/ 6823731 h 6858000"/>
              <a:gd name="connsiteX7" fmla="*/ 0 w 8471853"/>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1853" h="6858000">
                <a:moveTo>
                  <a:pt x="0" y="0"/>
                </a:moveTo>
                <a:cubicBezTo>
                  <a:pt x="115264" y="14432"/>
                  <a:pt x="3212965" y="577272"/>
                  <a:pt x="4495269" y="851475"/>
                </a:cubicBezTo>
                <a:cubicBezTo>
                  <a:pt x="5950468" y="1154543"/>
                  <a:pt x="7275996" y="1472042"/>
                  <a:pt x="8471853" y="1803973"/>
                </a:cubicBezTo>
                <a:cubicBezTo>
                  <a:pt x="8471853" y="1803973"/>
                  <a:pt x="8471853" y="1803973"/>
                  <a:pt x="8471853" y="6626401"/>
                </a:cubicBezTo>
                <a:lnTo>
                  <a:pt x="8471853" y="6858000"/>
                </a:lnTo>
                <a:lnTo>
                  <a:pt x="0" y="6858000"/>
                </a:lnTo>
                <a:lnTo>
                  <a:pt x="0" y="6823731"/>
                </a:lnTo>
                <a:cubicBezTo>
                  <a:pt x="0" y="5587721"/>
                  <a:pt x="0" y="350602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pic>
        <p:nvPicPr>
          <p:cNvPr id="5" name="Picture 4">
            <a:extLst>
              <a:ext uri="{FF2B5EF4-FFF2-40B4-BE49-F238E27FC236}">
                <a16:creationId xmlns:a16="http://schemas.microsoft.com/office/drawing/2014/main" id="{369DCD51-9939-436B-A139-59428D7493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05800" y="2514600"/>
            <a:ext cx="3512278" cy="3153960"/>
          </a:xfrm>
          <a:prstGeom prst="rect">
            <a:avLst/>
          </a:prstGeom>
        </p:spPr>
      </p:pic>
      <p:sp>
        <p:nvSpPr>
          <p:cNvPr id="6" name="Title 1">
            <a:extLst>
              <a:ext uri="{FF2B5EF4-FFF2-40B4-BE49-F238E27FC236}">
                <a16:creationId xmlns:a16="http://schemas.microsoft.com/office/drawing/2014/main" id="{820152FE-1561-4A95-83BF-9B509CD1ACD0}"/>
              </a:ext>
            </a:extLst>
          </p:cNvPr>
          <p:cNvSpPr>
            <a:spLocks noGrp="1"/>
          </p:cNvSpPr>
          <p:nvPr>
            <p:ph type="title"/>
          </p:nvPr>
        </p:nvSpPr>
        <p:spPr>
          <a:xfrm>
            <a:off x="228600" y="1654493"/>
            <a:ext cx="9864476" cy="479107"/>
          </a:xfrm>
        </p:spPr>
        <p:txBody>
          <a:bodyPr>
            <a:normAutofit/>
          </a:bodyPr>
          <a:lstStyle/>
          <a:p>
            <a:r>
              <a:rPr lang="en-US" sz="2800" dirty="0">
                <a:solidFill>
                  <a:schemeClr val="bg1"/>
                </a:solidFill>
              </a:rPr>
              <a:t>Business Analysis Capabilities Defined</a:t>
            </a:r>
          </a:p>
        </p:txBody>
      </p:sp>
      <p:sp>
        <p:nvSpPr>
          <p:cNvPr id="16" name="Text Placeholder 3">
            <a:extLst>
              <a:ext uri="{FF2B5EF4-FFF2-40B4-BE49-F238E27FC236}">
                <a16:creationId xmlns:a16="http://schemas.microsoft.com/office/drawing/2014/main" id="{D53E0E11-CD09-4285-88B7-14424FB7DED6}"/>
              </a:ext>
            </a:extLst>
          </p:cNvPr>
          <p:cNvSpPr txBox="1">
            <a:spLocks/>
          </p:cNvSpPr>
          <p:nvPr/>
        </p:nvSpPr>
        <p:spPr>
          <a:xfrm>
            <a:off x="132964" y="2133600"/>
            <a:ext cx="7791836" cy="4572000"/>
          </a:xfrm>
          <a:prstGeom prst="rect">
            <a:avLst/>
          </a:prstGeom>
        </p:spPr>
        <p:txBody>
          <a:bodyPr/>
          <a:lstStyle>
            <a:lvl1pPr marL="0" indent="0" algn="l" defTabSz="914400" rtl="0" eaLnBrk="1" latinLnBrk="0" hangingPunct="1">
              <a:lnSpc>
                <a:spcPts val="22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1pPr>
            <a:lvl2pPr marL="233363" indent="-228600" algn="l" defTabSz="914400" rtl="0" eaLnBrk="1" latinLnBrk="0" hangingPunct="1">
              <a:lnSpc>
                <a:spcPts val="20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457200" indent="-223838" algn="l" defTabSz="914400" rtl="0" eaLnBrk="1" latinLnBrk="0" hangingPunct="1">
              <a:lnSpc>
                <a:spcPts val="16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3pPr>
            <a:lvl4pPr marL="690563" indent="-233363"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800" i="1" dirty="0">
              <a:solidFill>
                <a:schemeClr val="bg1"/>
              </a:solidFill>
            </a:endParaRPr>
          </a:p>
          <a:p>
            <a:endParaRPr lang="en-US" sz="2800" i="1" dirty="0">
              <a:solidFill>
                <a:schemeClr val="bg1"/>
              </a:solidFill>
            </a:endParaRPr>
          </a:p>
          <a:p>
            <a:endParaRPr lang="en-US" sz="2800" i="1" dirty="0">
              <a:solidFill>
                <a:schemeClr val="bg1"/>
              </a:solidFill>
            </a:endParaRPr>
          </a:p>
          <a:p>
            <a:r>
              <a:rPr lang="en-US" sz="2800" i="1" dirty="0">
                <a:solidFill>
                  <a:schemeClr val="bg1"/>
                </a:solidFill>
              </a:rPr>
              <a:t>“Business analysis enables an enterprise </a:t>
            </a:r>
          </a:p>
          <a:p>
            <a:r>
              <a:rPr lang="en-US" sz="2800" i="1" dirty="0">
                <a:solidFill>
                  <a:schemeClr val="bg1"/>
                </a:solidFill>
              </a:rPr>
              <a:t>to articulate needs and the rationale for </a:t>
            </a:r>
          </a:p>
          <a:p>
            <a:r>
              <a:rPr lang="en-US" sz="2800" i="1" dirty="0">
                <a:solidFill>
                  <a:schemeClr val="bg1"/>
                </a:solidFill>
              </a:rPr>
              <a:t>change, and to design and describe </a:t>
            </a:r>
          </a:p>
          <a:p>
            <a:r>
              <a:rPr lang="en-US" sz="2800" i="1" dirty="0">
                <a:solidFill>
                  <a:schemeClr val="bg1"/>
                </a:solidFill>
              </a:rPr>
              <a:t>solutions that can deliver value.” *</a:t>
            </a:r>
          </a:p>
          <a:p>
            <a:endParaRPr lang="en-US" sz="2800" i="1" dirty="0">
              <a:solidFill>
                <a:schemeClr val="bg1"/>
              </a:solidFill>
            </a:endParaRPr>
          </a:p>
          <a:p>
            <a:r>
              <a:rPr lang="en-US" sz="1400" i="1" dirty="0">
                <a:solidFill>
                  <a:schemeClr val="bg1"/>
                </a:solidFill>
              </a:rPr>
              <a:t>*BABOK® v3.0 IIBA pg2</a:t>
            </a:r>
          </a:p>
          <a:p>
            <a:pPr lvl="0">
              <a:lnSpc>
                <a:spcPct val="100000"/>
              </a:lnSpc>
              <a:spcAft>
                <a:spcPts val="0"/>
              </a:spcAft>
              <a:defRPr/>
            </a:pPr>
            <a:endParaRPr lang="en-US" sz="1200" i="1" kern="0" dirty="0">
              <a:solidFill>
                <a:schemeClr val="bg1"/>
              </a:solidFill>
            </a:endParaRPr>
          </a:p>
        </p:txBody>
      </p:sp>
    </p:spTree>
    <p:extLst>
      <p:ext uri="{BB962C8B-B14F-4D97-AF65-F5344CB8AC3E}">
        <p14:creationId xmlns:p14="http://schemas.microsoft.com/office/powerpoint/2010/main" val="2119856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0">
            <a:extLst>
              <a:ext uri="{FF2B5EF4-FFF2-40B4-BE49-F238E27FC236}">
                <a16:creationId xmlns:a16="http://schemas.microsoft.com/office/drawing/2014/main" id="{7B023FC5-ACBE-467A-B17E-61EAE9103AC4}"/>
              </a:ext>
            </a:extLst>
          </p:cNvPr>
          <p:cNvSpPr/>
          <p:nvPr/>
        </p:nvSpPr>
        <p:spPr>
          <a:xfrm>
            <a:off x="-41910" y="133350"/>
            <a:ext cx="12233910" cy="6858000"/>
          </a:xfrm>
          <a:custGeom>
            <a:avLst/>
            <a:gdLst>
              <a:gd name="connsiteX0" fmla="*/ 0 w 8471853"/>
              <a:gd name="connsiteY0" fmla="*/ 0 h 6858000"/>
              <a:gd name="connsiteX1" fmla="*/ 4495269 w 8471853"/>
              <a:gd name="connsiteY1" fmla="*/ 851475 h 6858000"/>
              <a:gd name="connsiteX2" fmla="*/ 8471853 w 8471853"/>
              <a:gd name="connsiteY2" fmla="*/ 1803973 h 6858000"/>
              <a:gd name="connsiteX3" fmla="*/ 8471853 w 8471853"/>
              <a:gd name="connsiteY3" fmla="*/ 6626401 h 6858000"/>
              <a:gd name="connsiteX4" fmla="*/ 8471853 w 8471853"/>
              <a:gd name="connsiteY4" fmla="*/ 6858000 h 6858000"/>
              <a:gd name="connsiteX5" fmla="*/ 0 w 8471853"/>
              <a:gd name="connsiteY5" fmla="*/ 6858000 h 6858000"/>
              <a:gd name="connsiteX6" fmla="*/ 0 w 8471853"/>
              <a:gd name="connsiteY6" fmla="*/ 6823731 h 6858000"/>
              <a:gd name="connsiteX7" fmla="*/ 0 w 8471853"/>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1853" h="6858000">
                <a:moveTo>
                  <a:pt x="0" y="0"/>
                </a:moveTo>
                <a:cubicBezTo>
                  <a:pt x="115264" y="14432"/>
                  <a:pt x="3212965" y="577272"/>
                  <a:pt x="4495269" y="851475"/>
                </a:cubicBezTo>
                <a:cubicBezTo>
                  <a:pt x="5950468" y="1154543"/>
                  <a:pt x="7275996" y="1472042"/>
                  <a:pt x="8471853" y="1803973"/>
                </a:cubicBezTo>
                <a:cubicBezTo>
                  <a:pt x="8471853" y="1803973"/>
                  <a:pt x="8471853" y="1803973"/>
                  <a:pt x="8471853" y="6626401"/>
                </a:cubicBezTo>
                <a:lnTo>
                  <a:pt x="8471853" y="6858000"/>
                </a:lnTo>
                <a:lnTo>
                  <a:pt x="0" y="6858000"/>
                </a:lnTo>
                <a:lnTo>
                  <a:pt x="0" y="6823731"/>
                </a:lnTo>
                <a:cubicBezTo>
                  <a:pt x="0" y="5587721"/>
                  <a:pt x="0" y="350602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6" name="Title 1">
            <a:extLst>
              <a:ext uri="{FF2B5EF4-FFF2-40B4-BE49-F238E27FC236}">
                <a16:creationId xmlns:a16="http://schemas.microsoft.com/office/drawing/2014/main" id="{820152FE-1561-4A95-83BF-9B509CD1ACD0}"/>
              </a:ext>
            </a:extLst>
          </p:cNvPr>
          <p:cNvSpPr>
            <a:spLocks noGrp="1"/>
          </p:cNvSpPr>
          <p:nvPr>
            <p:ph type="title"/>
          </p:nvPr>
        </p:nvSpPr>
        <p:spPr>
          <a:xfrm>
            <a:off x="76200" y="1654493"/>
            <a:ext cx="9864476" cy="479107"/>
          </a:xfrm>
        </p:spPr>
        <p:txBody>
          <a:bodyPr>
            <a:normAutofit/>
          </a:bodyPr>
          <a:lstStyle/>
          <a:p>
            <a:r>
              <a:rPr lang="en-US" sz="2800" dirty="0">
                <a:solidFill>
                  <a:schemeClr val="bg1"/>
                </a:solidFill>
              </a:rPr>
              <a:t>Business Analysis Capabilities: A Closer Look</a:t>
            </a:r>
          </a:p>
        </p:txBody>
      </p:sp>
      <p:sp>
        <p:nvSpPr>
          <p:cNvPr id="16" name="Text Placeholder 3">
            <a:extLst>
              <a:ext uri="{FF2B5EF4-FFF2-40B4-BE49-F238E27FC236}">
                <a16:creationId xmlns:a16="http://schemas.microsoft.com/office/drawing/2014/main" id="{D53E0E11-CD09-4285-88B7-14424FB7DED6}"/>
              </a:ext>
            </a:extLst>
          </p:cNvPr>
          <p:cNvSpPr txBox="1">
            <a:spLocks/>
          </p:cNvSpPr>
          <p:nvPr/>
        </p:nvSpPr>
        <p:spPr>
          <a:xfrm>
            <a:off x="174874" y="2133600"/>
            <a:ext cx="11788526" cy="4572000"/>
          </a:xfrm>
          <a:prstGeom prst="rect">
            <a:avLst/>
          </a:prstGeom>
        </p:spPr>
        <p:txBody>
          <a:bodyPr/>
          <a:lstStyle>
            <a:lvl1pPr marL="0" indent="0" algn="l" defTabSz="914400" rtl="0" eaLnBrk="1" latinLnBrk="0" hangingPunct="1">
              <a:lnSpc>
                <a:spcPts val="22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1pPr>
            <a:lvl2pPr marL="233363" indent="-228600" algn="l" defTabSz="914400" rtl="0" eaLnBrk="1" latinLnBrk="0" hangingPunct="1">
              <a:lnSpc>
                <a:spcPts val="20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457200" indent="-223838" algn="l" defTabSz="914400" rtl="0" eaLnBrk="1" latinLnBrk="0" hangingPunct="1">
              <a:lnSpc>
                <a:spcPts val="16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3pPr>
            <a:lvl4pPr marL="690563" indent="-233363"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800" i="1" dirty="0">
              <a:solidFill>
                <a:schemeClr val="bg1"/>
              </a:solidFill>
            </a:endParaRPr>
          </a:p>
          <a:p>
            <a:r>
              <a:rPr lang="en-US" sz="2800" i="1" dirty="0">
                <a:solidFill>
                  <a:schemeClr val="bg1"/>
                </a:solidFill>
              </a:rPr>
              <a:t>Business analysis enables an enterprise to: </a:t>
            </a:r>
          </a:p>
          <a:p>
            <a:endParaRPr lang="en-US" sz="2800" i="1" dirty="0">
              <a:solidFill>
                <a:schemeClr val="bg1"/>
              </a:solidFill>
            </a:endParaRPr>
          </a:p>
          <a:p>
            <a:pPr marL="457200" indent="-457200">
              <a:buFont typeface="Arial" panose="020B0604020202020204" pitchFamily="34" charset="0"/>
              <a:buChar char="•"/>
            </a:pPr>
            <a:r>
              <a:rPr lang="en-US" sz="2800" i="1" dirty="0">
                <a:solidFill>
                  <a:schemeClr val="bg1"/>
                </a:solidFill>
              </a:rPr>
              <a:t>Articulate needs (elicit/define business and solution</a:t>
            </a:r>
          </a:p>
          <a:p>
            <a:r>
              <a:rPr lang="en-US" sz="2800" i="1" dirty="0">
                <a:solidFill>
                  <a:schemeClr val="bg1"/>
                </a:solidFill>
              </a:rPr>
              <a:t>    requirements) </a:t>
            </a:r>
          </a:p>
          <a:p>
            <a:pPr marL="457200" indent="-457200">
              <a:buFont typeface="Arial" panose="020B0604020202020204" pitchFamily="34" charset="0"/>
              <a:buChar char="•"/>
            </a:pPr>
            <a:endParaRPr lang="en-US" sz="2800" i="1" dirty="0">
              <a:solidFill>
                <a:schemeClr val="bg1"/>
              </a:solidFill>
            </a:endParaRPr>
          </a:p>
          <a:p>
            <a:pPr marL="457200" indent="-457200">
              <a:buFont typeface="Arial" panose="020B0604020202020204" pitchFamily="34" charset="0"/>
              <a:buChar char="•"/>
            </a:pPr>
            <a:r>
              <a:rPr lang="en-US" sz="2800" i="1" dirty="0">
                <a:solidFill>
                  <a:schemeClr val="bg1"/>
                </a:solidFill>
              </a:rPr>
              <a:t>Articulate the rationale for change (business case)</a:t>
            </a:r>
          </a:p>
          <a:p>
            <a:pPr marL="457200" indent="-457200">
              <a:buFont typeface="Arial" panose="020B0604020202020204" pitchFamily="34" charset="0"/>
              <a:buChar char="•"/>
            </a:pPr>
            <a:endParaRPr lang="en-US" sz="2800" i="1" dirty="0">
              <a:solidFill>
                <a:schemeClr val="bg1"/>
              </a:solidFill>
            </a:endParaRPr>
          </a:p>
          <a:p>
            <a:pPr marL="457200" indent="-457200">
              <a:buFont typeface="Arial" panose="020B0604020202020204" pitchFamily="34" charset="0"/>
              <a:buChar char="•"/>
            </a:pPr>
            <a:r>
              <a:rPr lang="en-US" sz="2800" i="1" dirty="0">
                <a:solidFill>
                  <a:schemeClr val="bg1"/>
                </a:solidFill>
              </a:rPr>
              <a:t>Design and describe solutions that can deliver value</a:t>
            </a:r>
          </a:p>
          <a:p>
            <a:r>
              <a:rPr lang="en-US" sz="2800" i="1" dirty="0">
                <a:solidFill>
                  <a:schemeClr val="bg1"/>
                </a:solidFill>
              </a:rPr>
              <a:t>   (document the details of the solutions needed by the business </a:t>
            </a:r>
          </a:p>
          <a:p>
            <a:r>
              <a:rPr lang="en-US" sz="2800" i="1" dirty="0">
                <a:solidFill>
                  <a:schemeClr val="bg1"/>
                </a:solidFill>
              </a:rPr>
              <a:t>   that may or may not include technology components)</a:t>
            </a:r>
          </a:p>
          <a:p>
            <a:endParaRPr lang="en-US" sz="2800" i="1" dirty="0">
              <a:solidFill>
                <a:schemeClr val="bg1"/>
              </a:solidFill>
            </a:endParaRPr>
          </a:p>
          <a:p>
            <a:endParaRPr lang="en-US" sz="1400" i="1" dirty="0">
              <a:solidFill>
                <a:schemeClr val="bg1"/>
              </a:solidFill>
            </a:endParaRPr>
          </a:p>
          <a:p>
            <a:pPr lvl="0">
              <a:lnSpc>
                <a:spcPct val="100000"/>
              </a:lnSpc>
              <a:spcAft>
                <a:spcPts val="0"/>
              </a:spcAft>
              <a:defRPr/>
            </a:pPr>
            <a:endParaRPr lang="en-US" sz="1200" i="1" kern="0" dirty="0">
              <a:solidFill>
                <a:schemeClr val="bg1"/>
              </a:solidFill>
            </a:endParaRPr>
          </a:p>
        </p:txBody>
      </p:sp>
    </p:spTree>
    <p:extLst>
      <p:ext uri="{BB962C8B-B14F-4D97-AF65-F5344CB8AC3E}">
        <p14:creationId xmlns:p14="http://schemas.microsoft.com/office/powerpoint/2010/main" val="36176468"/>
      </p:ext>
    </p:extLst>
  </p:cSld>
  <p:clrMapOvr>
    <a:masterClrMapping/>
  </p:clrMapOvr>
</p:sld>
</file>

<file path=ppt/theme/theme1.xml><?xml version="1.0" encoding="utf-8"?>
<a:theme xmlns:a="http://schemas.openxmlformats.org/drawingml/2006/main" name="Content Layouts">
  <a:themeElements>
    <a:clrScheme name="New-CG">
      <a:dk1>
        <a:srgbClr val="000000"/>
      </a:dk1>
      <a:lt1>
        <a:sysClr val="window" lastClr="FFFFFF"/>
      </a:lt1>
      <a:dk2>
        <a:srgbClr val="0070AD"/>
      </a:dk2>
      <a:lt2>
        <a:srgbClr val="EDEDED"/>
      </a:lt2>
      <a:accent1>
        <a:srgbClr val="0070AD"/>
      </a:accent1>
      <a:accent2>
        <a:srgbClr val="12ABDB"/>
      </a:accent2>
      <a:accent3>
        <a:srgbClr val="2B0A3D"/>
      </a:accent3>
      <a:accent4>
        <a:srgbClr val="FF304C"/>
      </a:accent4>
      <a:accent5>
        <a:srgbClr val="95E616"/>
      </a:accent5>
      <a:accent6>
        <a:srgbClr val="C2CF00"/>
      </a:accent6>
      <a:hlink>
        <a:srgbClr val="005481"/>
      </a:hlink>
      <a:folHlink>
        <a:srgbClr val="861763"/>
      </a:folHlink>
    </a:clrScheme>
    <a:fontScheme name="Capgemin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defRPr sz="14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OGETI Template_2018_v3" id="{7278A2AE-4223-442C-A0C5-E45FABBA1215}" vid="{F7E055ED-6AB1-43F9-BF77-7175F72F91ED}"/>
    </a:ext>
  </a:extLst>
</a:theme>
</file>

<file path=ppt/theme/theme2.xml><?xml version="1.0" encoding="utf-8"?>
<a:theme xmlns:a="http://schemas.openxmlformats.org/drawingml/2006/main" name="Cover slides">
  <a:themeElements>
    <a:clrScheme name="New-CG">
      <a:dk1>
        <a:srgbClr val="000000"/>
      </a:dk1>
      <a:lt1>
        <a:sysClr val="window" lastClr="FFFFFF"/>
      </a:lt1>
      <a:dk2>
        <a:srgbClr val="0070AD"/>
      </a:dk2>
      <a:lt2>
        <a:srgbClr val="EDEDED"/>
      </a:lt2>
      <a:accent1>
        <a:srgbClr val="0070AD"/>
      </a:accent1>
      <a:accent2>
        <a:srgbClr val="12ABDB"/>
      </a:accent2>
      <a:accent3>
        <a:srgbClr val="2B0A3D"/>
      </a:accent3>
      <a:accent4>
        <a:srgbClr val="FF304C"/>
      </a:accent4>
      <a:accent5>
        <a:srgbClr val="95E616"/>
      </a:accent5>
      <a:accent6>
        <a:srgbClr val="C2CF00"/>
      </a:accent6>
      <a:hlink>
        <a:srgbClr val="005481"/>
      </a:hlink>
      <a:folHlink>
        <a:srgbClr val="861763"/>
      </a:folHlink>
    </a:clrScheme>
    <a:fontScheme name="Capgemin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GETI Template_2018_v3" id="{7278A2AE-4223-442C-A0C5-E45FABBA1215}" vid="{91778B23-AA72-4A33-84C0-F8F8637DBDEA}"/>
    </a:ext>
  </a:extLst>
</a:theme>
</file>

<file path=ppt/theme/theme3.xml><?xml version="1.0" encoding="utf-8"?>
<a:theme xmlns:a="http://schemas.openxmlformats.org/drawingml/2006/main" name="Cover options">
  <a:themeElements>
    <a:clrScheme name="New-CG">
      <a:dk1>
        <a:srgbClr val="000000"/>
      </a:dk1>
      <a:lt1>
        <a:sysClr val="window" lastClr="FFFFFF"/>
      </a:lt1>
      <a:dk2>
        <a:srgbClr val="0070AD"/>
      </a:dk2>
      <a:lt2>
        <a:srgbClr val="EDEDED"/>
      </a:lt2>
      <a:accent1>
        <a:srgbClr val="0070AD"/>
      </a:accent1>
      <a:accent2>
        <a:srgbClr val="12ABDB"/>
      </a:accent2>
      <a:accent3>
        <a:srgbClr val="2B0A3D"/>
      </a:accent3>
      <a:accent4>
        <a:srgbClr val="FF304C"/>
      </a:accent4>
      <a:accent5>
        <a:srgbClr val="95E616"/>
      </a:accent5>
      <a:accent6>
        <a:srgbClr val="C2CF00"/>
      </a:accent6>
      <a:hlink>
        <a:srgbClr val="005481"/>
      </a:hlink>
      <a:folHlink>
        <a:srgbClr val="861763"/>
      </a:folHlink>
    </a:clrScheme>
    <a:fontScheme name="Capgemin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geti-ppt-template.pptx" id="{74CBC20A-5C78-4BA8-A195-24C07BE40C62}" vid="{D622C579-F77D-488D-92D0-B4D2EF913E1E}"/>
    </a:ext>
  </a:extLst>
</a:theme>
</file>

<file path=ppt/theme/theme4.xml><?xml version="1.0" encoding="utf-8"?>
<a:theme xmlns:a="http://schemas.openxmlformats.org/drawingml/2006/main" name="Section slides">
  <a:themeElements>
    <a:clrScheme name="New-CG">
      <a:dk1>
        <a:srgbClr val="000000"/>
      </a:dk1>
      <a:lt1>
        <a:sysClr val="window" lastClr="FFFFFF"/>
      </a:lt1>
      <a:dk2>
        <a:srgbClr val="0070AD"/>
      </a:dk2>
      <a:lt2>
        <a:srgbClr val="EDEDED"/>
      </a:lt2>
      <a:accent1>
        <a:srgbClr val="0070AD"/>
      </a:accent1>
      <a:accent2>
        <a:srgbClr val="12ABDB"/>
      </a:accent2>
      <a:accent3>
        <a:srgbClr val="2B0A3D"/>
      </a:accent3>
      <a:accent4>
        <a:srgbClr val="FF304C"/>
      </a:accent4>
      <a:accent5>
        <a:srgbClr val="95E616"/>
      </a:accent5>
      <a:accent6>
        <a:srgbClr val="C2CF00"/>
      </a:accent6>
      <a:hlink>
        <a:srgbClr val="005481"/>
      </a:hlink>
      <a:folHlink>
        <a:srgbClr val="861763"/>
      </a:folHlink>
    </a:clrScheme>
    <a:fontScheme name="Capgemin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GETI Template_2018_v3" id="{7278A2AE-4223-442C-A0C5-E45FABBA1215}" vid="{F6865D72-1A08-4312-9EED-8998F572E7A5}"/>
    </a:ext>
  </a:extLst>
</a:theme>
</file>

<file path=ppt/theme/theme5.xml><?xml version="1.0" encoding="utf-8"?>
<a:theme xmlns:a="http://schemas.openxmlformats.org/drawingml/2006/main" name="Closing options">
  <a:themeElements>
    <a:clrScheme name="Capgemini Palette">
      <a:dk1>
        <a:sysClr val="windowText" lastClr="000000"/>
      </a:dk1>
      <a:lt1>
        <a:srgbClr val="FFFFFF"/>
      </a:lt1>
      <a:dk2>
        <a:srgbClr val="2B143D"/>
      </a:dk2>
      <a:lt2>
        <a:srgbClr val="ECECEC"/>
      </a:lt2>
      <a:accent1>
        <a:srgbClr val="0070AD"/>
      </a:accent1>
      <a:accent2>
        <a:srgbClr val="12ABDB"/>
      </a:accent2>
      <a:accent3>
        <a:srgbClr val="2B143D"/>
      </a:accent3>
      <a:accent4>
        <a:srgbClr val="FF304C"/>
      </a:accent4>
      <a:accent5>
        <a:srgbClr val="95E616"/>
      </a:accent5>
      <a:accent6>
        <a:srgbClr val="00C37B"/>
      </a:accent6>
      <a:hlink>
        <a:srgbClr val="88D5ED"/>
      </a:hlink>
      <a:folHlink>
        <a:srgbClr val="7E39BA"/>
      </a:folHlink>
    </a:clrScheme>
    <a:fontScheme name="Personnalisé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geti-ppt-template.pptx" id="{74CBC20A-5C78-4BA8-A195-24C07BE40C62}" vid="{3093F08A-50AC-4B6E-88A0-3C7666192B71}"/>
    </a:ext>
  </a:extLst>
</a:theme>
</file>

<file path=ppt/theme/theme6.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AB96B62409E943A251151442E79E37" ma:contentTypeVersion="14" ma:contentTypeDescription="Create a new document." ma:contentTypeScope="" ma:versionID="d5e00286a030cba2fb326550be36d7fb">
  <xsd:schema xmlns:xsd="http://www.w3.org/2001/XMLSchema" xmlns:xs="http://www.w3.org/2001/XMLSchema" xmlns:p="http://schemas.microsoft.com/office/2006/metadata/properties" xmlns:ns2="ed47bbab-b09a-4867-9cc8-822810372884" xmlns:ns3="13120455-2310-49fb-9bfa-c59133a739e4" targetNamespace="http://schemas.microsoft.com/office/2006/metadata/properties" ma:root="true" ma:fieldsID="5a07dd902b5f4bfc5cdbabe4d57000f5" ns2:_="" ns3:_="">
    <xsd:import namespace="ed47bbab-b09a-4867-9cc8-822810372884"/>
    <xsd:import namespace="13120455-2310-49fb-9bfa-c59133a739e4"/>
    <xsd:element name="properties">
      <xsd:complexType>
        <xsd:sequence>
          <xsd:element name="documentManagement">
            <xsd:complexType>
              <xsd:all>
                <xsd:element ref="ns2:ee8i" minOccurs="0"/>
                <xsd:element ref="ns2:_x006c_t26" minOccurs="0"/>
                <xsd:element ref="ns2:_x0076_fr3" minOccurs="0"/>
                <xsd:element ref="ns3:SharedWithUsers" minOccurs="0"/>
                <xsd:element ref="ns3:SharedWithDetails" minOccurs="0"/>
                <xsd:element ref="ns3:LastSharedByUser" minOccurs="0"/>
                <xsd:element ref="ns3:LastSharedByTime" minOccurs="0"/>
                <xsd:element ref="ns2:MediaServiceMetadata" minOccurs="0"/>
                <xsd:element ref="ns2:MediaServiceFastMetadata" minOccurs="0"/>
                <xsd:element ref="ns2:MediaServiceDateTaken" minOccurs="0"/>
                <xsd:element ref="ns2:MediaServiceEventHashCode" minOccurs="0"/>
                <xsd:element ref="ns2:MediaServiceGenerationTime"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47bbab-b09a-4867-9cc8-822810372884" elementFormDefault="qualified">
    <xsd:import namespace="http://schemas.microsoft.com/office/2006/documentManagement/types"/>
    <xsd:import namespace="http://schemas.microsoft.com/office/infopath/2007/PartnerControls"/>
    <xsd:element name="ee8i" ma:index="8" nillable="true" ma:displayName="Topic" ma:internalName="ee8i">
      <xsd:simpleType>
        <xsd:restriction base="dms:Text"/>
      </xsd:simpleType>
    </xsd:element>
    <xsd:element name="_x006c_t26" ma:index="9" nillable="true" ma:displayName="Category" ma:internalName="_x006c_t26">
      <xsd:simpleType>
        <xsd:restriction base="dms:Text"/>
      </xsd:simpleType>
    </xsd:element>
    <xsd:element name="_x0076_fr3" ma:index="10" nillable="true" ma:displayName="Subcategory" ma:internalName="_x0076_fr3">
      <xsd:simpleType>
        <xsd:restriction base="dms:Text"/>
      </xsd:simpleType>
    </xsd:element>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Tags" ma:index="20" nillable="true" ma:displayName="MediaServiceAutoTags" ma:internalName="MediaServiceAutoTags" ma:readOnly="true">
      <xsd:simpleType>
        <xsd:restriction base="dms:Text"/>
      </xsd:simpleType>
    </xsd:element>
    <xsd:element name="MediaServiceOCR" ma:index="21"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120455-2310-49fb-9bfa-c59133a739e4"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006c_t26 xmlns="ed47bbab-b09a-4867-9cc8-822810372884" xsi:nil="true"/>
    <ee8i xmlns="ed47bbab-b09a-4867-9cc8-822810372884" xsi:nil="true"/>
    <_x0076_fr3 xmlns="ed47bbab-b09a-4867-9cc8-822810372884" xsi:nil="true"/>
  </documentManagement>
</p:properties>
</file>

<file path=customXml/itemProps1.xml><?xml version="1.0" encoding="utf-8"?>
<ds:datastoreItem xmlns:ds="http://schemas.openxmlformats.org/officeDocument/2006/customXml" ds:itemID="{1DEB1DD8-61DA-421C-87F3-3C5A905FC9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47bbab-b09a-4867-9cc8-822810372884"/>
    <ds:schemaRef ds:uri="13120455-2310-49fb-9bfa-c59133a739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EA0B51-FECC-4E35-ACDE-5E96622FF43E}">
  <ds:schemaRefs>
    <ds:schemaRef ds:uri="http://schemas.microsoft.com/sharepoint/v3/contenttype/forms"/>
  </ds:schemaRefs>
</ds:datastoreItem>
</file>

<file path=customXml/itemProps3.xml><?xml version="1.0" encoding="utf-8"?>
<ds:datastoreItem xmlns:ds="http://schemas.openxmlformats.org/officeDocument/2006/customXml" ds:itemID="{E58488AD-C2B9-484C-B14F-5DF97AE732F3}">
  <ds:schemaRefs>
    <ds:schemaRef ds:uri="13120455-2310-49fb-9bfa-c59133a739e4"/>
    <ds:schemaRef ds:uri="ed47bbab-b09a-4867-9cc8-822810372884"/>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SOGETI Template_2018_v3</Template>
  <TotalTime>6616</TotalTime>
  <Words>1025</Words>
  <Application>Microsoft Office PowerPoint</Application>
  <PresentationFormat>Widescreen</PresentationFormat>
  <Paragraphs>132</Paragraphs>
  <Slides>24</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24</vt:i4>
      </vt:variant>
    </vt:vector>
  </HeadingPairs>
  <TitlesOfParts>
    <vt:vector size="33" baseType="lpstr">
      <vt:lpstr>Arial</vt:lpstr>
      <vt:lpstr>Calibri</vt:lpstr>
      <vt:lpstr>Verdana</vt:lpstr>
      <vt:lpstr>Wingdings</vt:lpstr>
      <vt:lpstr>Content Layouts</vt:lpstr>
      <vt:lpstr>Cover slides</vt:lpstr>
      <vt:lpstr>Cover options</vt:lpstr>
      <vt:lpstr>Section slides</vt:lpstr>
      <vt:lpstr>Closing options</vt:lpstr>
      <vt:lpstr>PowerPoint Presentation</vt:lpstr>
      <vt:lpstr>PowerPoint Presentation</vt:lpstr>
      <vt:lpstr>          Introduction</vt:lpstr>
      <vt:lpstr>          Introduction</vt:lpstr>
      <vt:lpstr>Introduction</vt:lpstr>
      <vt:lpstr>PowerPoint Presentation</vt:lpstr>
      <vt:lpstr>Business Analysis Defined</vt:lpstr>
      <vt:lpstr>Business Analysis Capabilities Defined</vt:lpstr>
      <vt:lpstr>Business Analysis Capabilities: A Closer Look</vt:lpstr>
      <vt:lpstr>PowerPoint Presentation</vt:lpstr>
      <vt:lpstr>The value of Business Analysis and the Business Analyst</vt:lpstr>
      <vt:lpstr>The shifting focus to value… </vt:lpstr>
      <vt:lpstr>Getting Leadership to “buy in” </vt:lpstr>
      <vt:lpstr>The role of the Business Analyst</vt:lpstr>
      <vt:lpstr>PowerPoint Presentation</vt:lpstr>
      <vt:lpstr>Coaching the Business Analysis Team</vt:lpstr>
      <vt:lpstr>Coaching the Business Analysis Team</vt:lpstr>
      <vt:lpstr>Coaching the Business Analysis Team</vt:lpstr>
      <vt:lpstr>Coaching the Business Analysis Team</vt:lpstr>
      <vt:lpstr>Coaching the Business Analysis Team</vt:lpstr>
      <vt:lpstr>PowerPoint Presentation</vt:lpstr>
      <vt:lpstr>Wrapping up</vt:lpstr>
      <vt:lpstr>Wrapping up</vt:lpstr>
      <vt:lpstr>PowerPoint Presentation</vt:lpstr>
    </vt:vector>
  </TitlesOfParts>
  <Company>Capgemini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john.hrivnak@us.sogeti.com</dc:creator>
  <cp:lastModifiedBy>Hrivnak, John</cp:lastModifiedBy>
  <cp:revision>301</cp:revision>
  <dcterms:created xsi:type="dcterms:W3CDTF">2018-08-28T03:21:59Z</dcterms:created>
  <dcterms:modified xsi:type="dcterms:W3CDTF">2019-08-23T02:20:39Z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0x01010096AB96B62409E943A251151442E79E37</vt:lpwstr>
  </property>
</Properties>
</file>