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8" r:id="rId7"/>
    <p:sldId id="269" r:id="rId8"/>
    <p:sldId id="258" r:id="rId9"/>
    <p:sldId id="259" r:id="rId10"/>
    <p:sldId id="260" r:id="rId11"/>
    <p:sldId id="261" r:id="rId12"/>
    <p:sldId id="262" r:id="rId13"/>
    <p:sldId id="263" r:id="rId14"/>
    <p:sldId id="286" r:id="rId15"/>
    <p:sldId id="287" r:id="rId16"/>
    <p:sldId id="265" r:id="rId17"/>
    <p:sldId id="290" r:id="rId18"/>
    <p:sldId id="266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1A8F60-D142-4288-9332-DC855A2062B6}" v="191" dt="2019-08-19T16:32:16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eeker" userId="31ba5544-d8ef-403c-a808-e7e3c9dcbfcb" providerId="ADAL" clId="{C71A8F60-D142-4288-9332-DC855A2062B6}"/>
    <pc:docChg chg="undo custSel mod addSld delSld modSld sldOrd">
      <pc:chgData name="Paul Meeker" userId="31ba5544-d8ef-403c-a808-e7e3c9dcbfcb" providerId="ADAL" clId="{C71A8F60-D142-4288-9332-DC855A2062B6}" dt="2019-08-19T16:32:52.785" v="2360" actId="255"/>
      <pc:docMkLst>
        <pc:docMk/>
      </pc:docMkLst>
      <pc:sldChg chg="addSp modSp mod setBg">
        <pc:chgData name="Paul Meeker" userId="31ba5544-d8ef-403c-a808-e7e3c9dcbfcb" providerId="ADAL" clId="{C71A8F60-D142-4288-9332-DC855A2062B6}" dt="2019-08-13T17:51:45.098" v="37" actId="26606"/>
        <pc:sldMkLst>
          <pc:docMk/>
          <pc:sldMk cId="530141501" sldId="256"/>
        </pc:sldMkLst>
        <pc:spChg chg="mod">
          <ac:chgData name="Paul Meeker" userId="31ba5544-d8ef-403c-a808-e7e3c9dcbfcb" providerId="ADAL" clId="{C71A8F60-D142-4288-9332-DC855A2062B6}" dt="2019-08-13T17:51:45.098" v="37" actId="26606"/>
          <ac:spMkLst>
            <pc:docMk/>
            <pc:sldMk cId="530141501" sldId="256"/>
            <ac:spMk id="2" creationId="{F449FD94-0F50-49E5-91AE-4B3F5B50352D}"/>
          </ac:spMkLst>
        </pc:spChg>
        <pc:spChg chg="mod">
          <ac:chgData name="Paul Meeker" userId="31ba5544-d8ef-403c-a808-e7e3c9dcbfcb" providerId="ADAL" clId="{C71A8F60-D142-4288-9332-DC855A2062B6}" dt="2019-08-13T17:51:45.098" v="37" actId="26606"/>
          <ac:spMkLst>
            <pc:docMk/>
            <pc:sldMk cId="530141501" sldId="256"/>
            <ac:spMk id="3" creationId="{2383BE9E-AE83-44A4-9BA0-A0DD9F06C1B4}"/>
          </ac:spMkLst>
        </pc:spChg>
        <pc:spChg chg="add">
          <ac:chgData name="Paul Meeker" userId="31ba5544-d8ef-403c-a808-e7e3c9dcbfcb" providerId="ADAL" clId="{C71A8F60-D142-4288-9332-DC855A2062B6}" dt="2019-08-13T17:51:45.098" v="37" actId="26606"/>
          <ac:spMkLst>
            <pc:docMk/>
            <pc:sldMk cId="530141501" sldId="256"/>
            <ac:spMk id="9" creationId="{559AE206-7EBA-4D33-8BC9-9D8158553F0E}"/>
          </ac:spMkLst>
        </pc:spChg>
        <pc:spChg chg="add">
          <ac:chgData name="Paul Meeker" userId="31ba5544-d8ef-403c-a808-e7e3c9dcbfcb" providerId="ADAL" clId="{C71A8F60-D142-4288-9332-DC855A2062B6}" dt="2019-08-13T17:51:45.098" v="37" actId="26606"/>
          <ac:spMkLst>
            <pc:docMk/>
            <pc:sldMk cId="530141501" sldId="256"/>
            <ac:spMk id="11" creationId="{6437D937-A7F1-4011-92B4-328E5BE1B166}"/>
          </ac:spMkLst>
        </pc:spChg>
        <pc:spChg chg="add">
          <ac:chgData name="Paul Meeker" userId="31ba5544-d8ef-403c-a808-e7e3c9dcbfcb" providerId="ADAL" clId="{C71A8F60-D142-4288-9332-DC855A2062B6}" dt="2019-08-13T17:51:45.098" v="37" actId="26606"/>
          <ac:spMkLst>
            <pc:docMk/>
            <pc:sldMk cId="530141501" sldId="256"/>
            <ac:spMk id="13" creationId="{B672F332-AF08-46C6-94F0-77684310D7B7}"/>
          </ac:spMkLst>
        </pc:spChg>
        <pc:spChg chg="add">
          <ac:chgData name="Paul Meeker" userId="31ba5544-d8ef-403c-a808-e7e3c9dcbfcb" providerId="ADAL" clId="{C71A8F60-D142-4288-9332-DC855A2062B6}" dt="2019-08-13T17:51:45.098" v="37" actId="26606"/>
          <ac:spMkLst>
            <pc:docMk/>
            <pc:sldMk cId="530141501" sldId="256"/>
            <ac:spMk id="15" creationId="{34244EF8-D73A-40E1-BE73-D46E6B4B04ED}"/>
          </ac:spMkLst>
        </pc:spChg>
        <pc:spChg chg="add">
          <ac:chgData name="Paul Meeker" userId="31ba5544-d8ef-403c-a808-e7e3c9dcbfcb" providerId="ADAL" clId="{C71A8F60-D142-4288-9332-DC855A2062B6}" dt="2019-08-13T17:51:45.098" v="37" actId="26606"/>
          <ac:spMkLst>
            <pc:docMk/>
            <pc:sldMk cId="530141501" sldId="256"/>
            <ac:spMk id="17" creationId="{AB84D7E8-4ECB-42D7-ADBF-01689B0F24AE}"/>
          </ac:spMkLst>
        </pc:spChg>
        <pc:picChg chg="add mod">
          <ac:chgData name="Paul Meeker" userId="31ba5544-d8ef-403c-a808-e7e3c9dcbfcb" providerId="ADAL" clId="{C71A8F60-D142-4288-9332-DC855A2062B6}" dt="2019-08-13T17:51:04.766" v="1" actId="1076"/>
          <ac:picMkLst>
            <pc:docMk/>
            <pc:sldMk cId="530141501" sldId="256"/>
            <ac:picMk id="4" creationId="{51A849BF-BC07-44F6-A0FC-D043CD11FD50}"/>
          </ac:picMkLst>
        </pc:picChg>
        <pc:cxnChg chg="add">
          <ac:chgData name="Paul Meeker" userId="31ba5544-d8ef-403c-a808-e7e3c9dcbfcb" providerId="ADAL" clId="{C71A8F60-D142-4288-9332-DC855A2062B6}" dt="2019-08-13T17:51:45.098" v="37" actId="26606"/>
          <ac:cxnSpMkLst>
            <pc:docMk/>
            <pc:sldMk cId="530141501" sldId="256"/>
            <ac:cxnSpMk id="19" creationId="{9E8E38ED-369A-44C2-B635-0BED0E48A6E8}"/>
          </ac:cxnSpMkLst>
        </pc:cxnChg>
      </pc:sldChg>
      <pc:sldChg chg="addSp modSp add">
        <pc:chgData name="Paul Meeker" userId="31ba5544-d8ef-403c-a808-e7e3c9dcbfcb" providerId="ADAL" clId="{C71A8F60-D142-4288-9332-DC855A2062B6}" dt="2019-08-13T17:55:18.963" v="134" actId="1076"/>
        <pc:sldMkLst>
          <pc:docMk/>
          <pc:sldMk cId="3785769275" sldId="257"/>
        </pc:sldMkLst>
        <pc:spChg chg="mod">
          <ac:chgData name="Paul Meeker" userId="31ba5544-d8ef-403c-a808-e7e3c9dcbfcb" providerId="ADAL" clId="{C71A8F60-D142-4288-9332-DC855A2062B6}" dt="2019-08-13T17:52:22.942" v="56" actId="20577"/>
          <ac:spMkLst>
            <pc:docMk/>
            <pc:sldMk cId="3785769275" sldId="257"/>
            <ac:spMk id="2" creationId="{391FDC47-0342-4693-9548-0BA0F4800D86}"/>
          </ac:spMkLst>
        </pc:spChg>
        <pc:spChg chg="mod">
          <ac:chgData name="Paul Meeker" userId="31ba5544-d8ef-403c-a808-e7e3c9dcbfcb" providerId="ADAL" clId="{C71A8F60-D142-4288-9332-DC855A2062B6}" dt="2019-08-13T17:54:33.560" v="129" actId="20577"/>
          <ac:spMkLst>
            <pc:docMk/>
            <pc:sldMk cId="3785769275" sldId="257"/>
            <ac:spMk id="3" creationId="{2D5508BD-A5F6-4BE4-A619-09198691F08D}"/>
          </ac:spMkLst>
        </pc:spChg>
        <pc:picChg chg="add mod">
          <ac:chgData name="Paul Meeker" userId="31ba5544-d8ef-403c-a808-e7e3c9dcbfcb" providerId="ADAL" clId="{C71A8F60-D142-4288-9332-DC855A2062B6}" dt="2019-08-13T17:55:04.908" v="131" actId="1076"/>
          <ac:picMkLst>
            <pc:docMk/>
            <pc:sldMk cId="3785769275" sldId="257"/>
            <ac:picMk id="4" creationId="{A1B54F87-6DD2-461F-AD00-052CEF73F432}"/>
          </ac:picMkLst>
        </pc:picChg>
        <pc:picChg chg="add mod">
          <ac:chgData name="Paul Meeker" userId="31ba5544-d8ef-403c-a808-e7e3c9dcbfcb" providerId="ADAL" clId="{C71A8F60-D142-4288-9332-DC855A2062B6}" dt="2019-08-13T17:55:18.963" v="134" actId="1076"/>
          <ac:picMkLst>
            <pc:docMk/>
            <pc:sldMk cId="3785769275" sldId="257"/>
            <ac:picMk id="5" creationId="{8803BF3A-F086-4D6B-812B-81C33BBA331C}"/>
          </ac:picMkLst>
        </pc:picChg>
        <pc:picChg chg="add mod">
          <ac:chgData name="Paul Meeker" userId="31ba5544-d8ef-403c-a808-e7e3c9dcbfcb" providerId="ADAL" clId="{C71A8F60-D142-4288-9332-DC855A2062B6}" dt="2019-08-13T17:55:15.663" v="133" actId="1076"/>
          <ac:picMkLst>
            <pc:docMk/>
            <pc:sldMk cId="3785769275" sldId="257"/>
            <ac:picMk id="6" creationId="{1B2E2A86-0BD8-45C9-8CAA-E4702CD64D0F}"/>
          </ac:picMkLst>
        </pc:picChg>
      </pc:sldChg>
      <pc:sldChg chg="modSp add">
        <pc:chgData name="Paul Meeker" userId="31ba5544-d8ef-403c-a808-e7e3c9dcbfcb" providerId="ADAL" clId="{C71A8F60-D142-4288-9332-DC855A2062B6}" dt="2019-08-19T14:48:58.161" v="1891" actId="20577"/>
        <pc:sldMkLst>
          <pc:docMk/>
          <pc:sldMk cId="908037185" sldId="258"/>
        </pc:sldMkLst>
        <pc:spChg chg="mod">
          <ac:chgData name="Paul Meeker" userId="31ba5544-d8ef-403c-a808-e7e3c9dcbfcb" providerId="ADAL" clId="{C71A8F60-D142-4288-9332-DC855A2062B6}" dt="2019-08-19T14:43:31.399" v="1887" actId="20577"/>
          <ac:spMkLst>
            <pc:docMk/>
            <pc:sldMk cId="908037185" sldId="258"/>
            <ac:spMk id="2" creationId="{4BBF77FD-C1B6-49E1-8FC5-1821FA565D8C}"/>
          </ac:spMkLst>
        </pc:spChg>
        <pc:spChg chg="mod">
          <ac:chgData name="Paul Meeker" userId="31ba5544-d8ef-403c-a808-e7e3c9dcbfcb" providerId="ADAL" clId="{C71A8F60-D142-4288-9332-DC855A2062B6}" dt="2019-08-19T14:48:58.161" v="1891" actId="20577"/>
          <ac:spMkLst>
            <pc:docMk/>
            <pc:sldMk cId="908037185" sldId="258"/>
            <ac:spMk id="3" creationId="{7A621501-E362-4739-935D-2E31164B4695}"/>
          </ac:spMkLst>
        </pc:spChg>
      </pc:sldChg>
      <pc:sldChg chg="modSp add modAnim">
        <pc:chgData name="Paul Meeker" userId="31ba5544-d8ef-403c-a808-e7e3c9dcbfcb" providerId="ADAL" clId="{C71A8F60-D142-4288-9332-DC855A2062B6}" dt="2019-08-19T16:30:25.263" v="2294"/>
        <pc:sldMkLst>
          <pc:docMk/>
          <pc:sldMk cId="1045095897" sldId="259"/>
        </pc:sldMkLst>
        <pc:spChg chg="mod">
          <ac:chgData name="Paul Meeker" userId="31ba5544-d8ef-403c-a808-e7e3c9dcbfcb" providerId="ADAL" clId="{C71A8F60-D142-4288-9332-DC855A2062B6}" dt="2019-08-13T17:58:12.793" v="436" actId="20577"/>
          <ac:spMkLst>
            <pc:docMk/>
            <pc:sldMk cId="1045095897" sldId="259"/>
            <ac:spMk id="2" creationId="{7E50A728-B3C0-4189-82F1-FD9AC182872C}"/>
          </ac:spMkLst>
        </pc:spChg>
        <pc:spChg chg="mod">
          <ac:chgData name="Paul Meeker" userId="31ba5544-d8ef-403c-a808-e7e3c9dcbfcb" providerId="ADAL" clId="{C71A8F60-D142-4288-9332-DC855A2062B6}" dt="2019-08-19T14:49:15.541" v="1919" actId="20577"/>
          <ac:spMkLst>
            <pc:docMk/>
            <pc:sldMk cId="1045095897" sldId="259"/>
            <ac:spMk id="3" creationId="{3DF6D62A-ADD6-4545-9433-1B5A02A90DC1}"/>
          </ac:spMkLst>
        </pc:spChg>
      </pc:sldChg>
      <pc:sldChg chg="modSp add modAnim">
        <pc:chgData name="Paul Meeker" userId="31ba5544-d8ef-403c-a808-e7e3c9dcbfcb" providerId="ADAL" clId="{C71A8F60-D142-4288-9332-DC855A2062B6}" dt="2019-08-19T16:30:37.032" v="2298"/>
        <pc:sldMkLst>
          <pc:docMk/>
          <pc:sldMk cId="4080833799" sldId="260"/>
        </pc:sldMkLst>
        <pc:spChg chg="mod">
          <ac:chgData name="Paul Meeker" userId="31ba5544-d8ef-403c-a808-e7e3c9dcbfcb" providerId="ADAL" clId="{C71A8F60-D142-4288-9332-DC855A2062B6}" dt="2019-08-13T17:59:30.217" v="636" actId="20577"/>
          <ac:spMkLst>
            <pc:docMk/>
            <pc:sldMk cId="4080833799" sldId="260"/>
            <ac:spMk id="2" creationId="{1F86DC0E-58CB-4FA7-8B6E-B4F73A6CA349}"/>
          </ac:spMkLst>
        </pc:spChg>
        <pc:spChg chg="mod">
          <ac:chgData name="Paul Meeker" userId="31ba5544-d8ef-403c-a808-e7e3c9dcbfcb" providerId="ADAL" clId="{C71A8F60-D142-4288-9332-DC855A2062B6}" dt="2019-08-19T16:09:30.029" v="1924" actId="20577"/>
          <ac:spMkLst>
            <pc:docMk/>
            <pc:sldMk cId="4080833799" sldId="260"/>
            <ac:spMk id="3" creationId="{7A5F9BE5-446B-48C7-8C61-A7070C88F876}"/>
          </ac:spMkLst>
        </pc:spChg>
      </pc:sldChg>
      <pc:sldChg chg="addSp modSp add modAnim">
        <pc:chgData name="Paul Meeker" userId="31ba5544-d8ef-403c-a808-e7e3c9dcbfcb" providerId="ADAL" clId="{C71A8F60-D142-4288-9332-DC855A2062B6}" dt="2019-08-19T16:30:49.526" v="2301"/>
        <pc:sldMkLst>
          <pc:docMk/>
          <pc:sldMk cId="3501900018" sldId="261"/>
        </pc:sldMkLst>
        <pc:spChg chg="mod">
          <ac:chgData name="Paul Meeker" userId="31ba5544-d8ef-403c-a808-e7e3c9dcbfcb" providerId="ADAL" clId="{C71A8F60-D142-4288-9332-DC855A2062B6}" dt="2019-08-13T18:12:24.474" v="943" actId="20577"/>
          <ac:spMkLst>
            <pc:docMk/>
            <pc:sldMk cId="3501900018" sldId="261"/>
            <ac:spMk id="2" creationId="{9E97A711-3748-401E-8994-A5B1D9F1D8D1}"/>
          </ac:spMkLst>
        </pc:spChg>
        <pc:spChg chg="mod">
          <ac:chgData name="Paul Meeker" userId="31ba5544-d8ef-403c-a808-e7e3c9dcbfcb" providerId="ADAL" clId="{C71A8F60-D142-4288-9332-DC855A2062B6}" dt="2019-08-13T18:12:38.867" v="976" actId="20577"/>
          <ac:spMkLst>
            <pc:docMk/>
            <pc:sldMk cId="3501900018" sldId="261"/>
            <ac:spMk id="3" creationId="{AF14FA9B-0A05-48CA-8A44-0E4FFC48AE52}"/>
          </ac:spMkLst>
        </pc:spChg>
        <pc:picChg chg="add mod modCrop">
          <ac:chgData name="Paul Meeker" userId="31ba5544-d8ef-403c-a808-e7e3c9dcbfcb" providerId="ADAL" clId="{C71A8F60-D142-4288-9332-DC855A2062B6}" dt="2019-08-13T18:15:58.877" v="983" actId="1076"/>
          <ac:picMkLst>
            <pc:docMk/>
            <pc:sldMk cId="3501900018" sldId="261"/>
            <ac:picMk id="4" creationId="{F7FD73CE-D3EE-4058-A28A-90910A663616}"/>
          </ac:picMkLst>
        </pc:picChg>
      </pc:sldChg>
      <pc:sldChg chg="delSp modSp add modAnim">
        <pc:chgData name="Paul Meeker" userId="31ba5544-d8ef-403c-a808-e7e3c9dcbfcb" providerId="ADAL" clId="{C71A8F60-D142-4288-9332-DC855A2062B6}" dt="2019-08-19T16:31:08.173" v="2304"/>
        <pc:sldMkLst>
          <pc:docMk/>
          <pc:sldMk cId="2907413697" sldId="262"/>
        </pc:sldMkLst>
        <pc:spChg chg="mod">
          <ac:chgData name="Paul Meeker" userId="31ba5544-d8ef-403c-a808-e7e3c9dcbfcb" providerId="ADAL" clId="{C71A8F60-D142-4288-9332-DC855A2062B6}" dt="2019-08-19T16:09:55.897" v="1933" actId="20577"/>
          <ac:spMkLst>
            <pc:docMk/>
            <pc:sldMk cId="2907413697" sldId="262"/>
            <ac:spMk id="2" creationId="{9E97A711-3748-401E-8994-A5B1D9F1D8D1}"/>
          </ac:spMkLst>
        </pc:spChg>
        <pc:spChg chg="mod">
          <ac:chgData name="Paul Meeker" userId="31ba5544-d8ef-403c-a808-e7e3c9dcbfcb" providerId="ADAL" clId="{C71A8F60-D142-4288-9332-DC855A2062B6}" dt="2019-08-13T18:16:36.484" v="1029" actId="20577"/>
          <ac:spMkLst>
            <pc:docMk/>
            <pc:sldMk cId="2907413697" sldId="262"/>
            <ac:spMk id="3" creationId="{AF14FA9B-0A05-48CA-8A44-0E4FFC48AE52}"/>
          </ac:spMkLst>
        </pc:spChg>
        <pc:picChg chg="del">
          <ac:chgData name="Paul Meeker" userId="31ba5544-d8ef-403c-a808-e7e3c9dcbfcb" providerId="ADAL" clId="{C71A8F60-D142-4288-9332-DC855A2062B6}" dt="2019-08-13T18:16:22.146" v="985" actId="478"/>
          <ac:picMkLst>
            <pc:docMk/>
            <pc:sldMk cId="2907413697" sldId="262"/>
            <ac:picMk id="4" creationId="{F7FD73CE-D3EE-4058-A28A-90910A663616}"/>
          </ac:picMkLst>
        </pc:picChg>
      </pc:sldChg>
      <pc:sldChg chg="modSp add modAnim">
        <pc:chgData name="Paul Meeker" userId="31ba5544-d8ef-403c-a808-e7e3c9dcbfcb" providerId="ADAL" clId="{C71A8F60-D142-4288-9332-DC855A2062B6}" dt="2019-08-19T16:31:26.109" v="2315"/>
        <pc:sldMkLst>
          <pc:docMk/>
          <pc:sldMk cId="1709696369" sldId="263"/>
        </pc:sldMkLst>
        <pc:spChg chg="mod">
          <ac:chgData name="Paul Meeker" userId="31ba5544-d8ef-403c-a808-e7e3c9dcbfcb" providerId="ADAL" clId="{C71A8F60-D142-4288-9332-DC855A2062B6}" dt="2019-08-13T18:26:25.845" v="1063" actId="20577"/>
          <ac:spMkLst>
            <pc:docMk/>
            <pc:sldMk cId="1709696369" sldId="263"/>
            <ac:spMk id="2" creationId="{42E95CAD-34D4-4C5C-B937-3995056E9F15}"/>
          </ac:spMkLst>
        </pc:spChg>
        <pc:spChg chg="mod">
          <ac:chgData name="Paul Meeker" userId="31ba5544-d8ef-403c-a808-e7e3c9dcbfcb" providerId="ADAL" clId="{C71A8F60-D142-4288-9332-DC855A2062B6}" dt="2019-08-19T16:31:19.772" v="2313" actId="20577"/>
          <ac:spMkLst>
            <pc:docMk/>
            <pc:sldMk cId="1709696369" sldId="263"/>
            <ac:spMk id="3" creationId="{94127498-70FB-4B8C-BC66-D472FE23E72D}"/>
          </ac:spMkLst>
        </pc:spChg>
      </pc:sldChg>
      <pc:sldChg chg="modSp add del">
        <pc:chgData name="Paul Meeker" userId="31ba5544-d8ef-403c-a808-e7e3c9dcbfcb" providerId="ADAL" clId="{C71A8F60-D142-4288-9332-DC855A2062B6}" dt="2019-08-19T16:24:45.239" v="1994" actId="2696"/>
        <pc:sldMkLst>
          <pc:docMk/>
          <pc:sldMk cId="1659928766" sldId="264"/>
        </pc:sldMkLst>
        <pc:spChg chg="mod">
          <ac:chgData name="Paul Meeker" userId="31ba5544-d8ef-403c-a808-e7e3c9dcbfcb" providerId="ADAL" clId="{C71A8F60-D142-4288-9332-DC855A2062B6}" dt="2019-08-13T18:27:37.660" v="1110" actId="20577"/>
          <ac:spMkLst>
            <pc:docMk/>
            <pc:sldMk cId="1659928766" sldId="264"/>
            <ac:spMk id="2" creationId="{DB6AEE5A-4310-4ED9-BC07-E5CEC8C753B5}"/>
          </ac:spMkLst>
        </pc:spChg>
        <pc:spChg chg="mod">
          <ac:chgData name="Paul Meeker" userId="31ba5544-d8ef-403c-a808-e7e3c9dcbfcb" providerId="ADAL" clId="{C71A8F60-D142-4288-9332-DC855A2062B6}" dt="2019-08-13T18:27:51.695" v="1149" actId="20577"/>
          <ac:spMkLst>
            <pc:docMk/>
            <pc:sldMk cId="1659928766" sldId="264"/>
            <ac:spMk id="3" creationId="{F544C5ED-10B9-4EAA-80A7-FAAB8C755CA9}"/>
          </ac:spMkLst>
        </pc:spChg>
      </pc:sldChg>
      <pc:sldChg chg="modSp add">
        <pc:chgData name="Paul Meeker" userId="31ba5544-d8ef-403c-a808-e7e3c9dcbfcb" providerId="ADAL" clId="{C71A8F60-D142-4288-9332-DC855A2062B6}" dt="2019-08-19T16:31:48.810" v="2341" actId="20577"/>
        <pc:sldMkLst>
          <pc:docMk/>
          <pc:sldMk cId="2343197953" sldId="265"/>
        </pc:sldMkLst>
        <pc:spChg chg="mod">
          <ac:chgData name="Paul Meeker" userId="31ba5544-d8ef-403c-a808-e7e3c9dcbfcb" providerId="ADAL" clId="{C71A8F60-D142-4288-9332-DC855A2062B6}" dt="2019-08-13T18:28:02.382" v="1167" actId="20577"/>
          <ac:spMkLst>
            <pc:docMk/>
            <pc:sldMk cId="2343197953" sldId="265"/>
            <ac:spMk id="2" creationId="{1A3FD636-28B3-49B2-AEFC-EDF5E47502E7}"/>
          </ac:spMkLst>
        </pc:spChg>
        <pc:spChg chg="mod">
          <ac:chgData name="Paul Meeker" userId="31ba5544-d8ef-403c-a808-e7e3c9dcbfcb" providerId="ADAL" clId="{C71A8F60-D142-4288-9332-DC855A2062B6}" dt="2019-08-19T16:31:48.810" v="2341" actId="20577"/>
          <ac:spMkLst>
            <pc:docMk/>
            <pc:sldMk cId="2343197953" sldId="265"/>
            <ac:spMk id="3" creationId="{39B2FDB6-B087-476F-80B7-5423A1903617}"/>
          </ac:spMkLst>
        </pc:spChg>
      </pc:sldChg>
      <pc:sldChg chg="modSp add modAnim">
        <pc:chgData name="Paul Meeker" userId="31ba5544-d8ef-403c-a808-e7e3c9dcbfcb" providerId="ADAL" clId="{C71A8F60-D142-4288-9332-DC855A2062B6}" dt="2019-08-19T16:29:12.118" v="2259" actId="20577"/>
        <pc:sldMkLst>
          <pc:docMk/>
          <pc:sldMk cId="3081068212" sldId="266"/>
        </pc:sldMkLst>
        <pc:spChg chg="mod">
          <ac:chgData name="Paul Meeker" userId="31ba5544-d8ef-403c-a808-e7e3c9dcbfcb" providerId="ADAL" clId="{C71A8F60-D142-4288-9332-DC855A2062B6}" dt="2019-08-13T18:28:21.326" v="1204" actId="20577"/>
          <ac:spMkLst>
            <pc:docMk/>
            <pc:sldMk cId="3081068212" sldId="266"/>
            <ac:spMk id="2" creationId="{CF97BA23-589D-42DA-9974-0F128D201E47}"/>
          </ac:spMkLst>
        </pc:spChg>
        <pc:spChg chg="mod">
          <ac:chgData name="Paul Meeker" userId="31ba5544-d8ef-403c-a808-e7e3c9dcbfcb" providerId="ADAL" clId="{C71A8F60-D142-4288-9332-DC855A2062B6}" dt="2019-08-19T16:29:12.118" v="2259" actId="20577"/>
          <ac:spMkLst>
            <pc:docMk/>
            <pc:sldMk cId="3081068212" sldId="266"/>
            <ac:spMk id="3" creationId="{A08743B1-0322-4604-AA00-E6E40FB5A736}"/>
          </ac:spMkLst>
        </pc:spChg>
      </pc:sldChg>
      <pc:sldChg chg="addSp delSp modSp add ord">
        <pc:chgData name="Paul Meeker" userId="31ba5544-d8ef-403c-a808-e7e3c9dcbfcb" providerId="ADAL" clId="{C71A8F60-D142-4288-9332-DC855A2062B6}" dt="2019-08-19T16:32:52.785" v="2360" actId="255"/>
        <pc:sldMkLst>
          <pc:docMk/>
          <pc:sldMk cId="1208354759" sldId="267"/>
        </pc:sldMkLst>
        <pc:spChg chg="mod">
          <ac:chgData name="Paul Meeker" userId="31ba5544-d8ef-403c-a808-e7e3c9dcbfcb" providerId="ADAL" clId="{C71A8F60-D142-4288-9332-DC855A2062B6}" dt="2019-08-19T16:32:52.785" v="2360" actId="255"/>
          <ac:spMkLst>
            <pc:docMk/>
            <pc:sldMk cId="1208354759" sldId="267"/>
            <ac:spMk id="2" creationId="{46C25D81-995E-4E3D-A6DA-C087834FB864}"/>
          </ac:spMkLst>
        </pc:spChg>
        <pc:spChg chg="add del mod">
          <ac:chgData name="Paul Meeker" userId="31ba5544-d8ef-403c-a808-e7e3c9dcbfcb" providerId="ADAL" clId="{C71A8F60-D142-4288-9332-DC855A2062B6}" dt="2019-08-19T16:32:37.442" v="2358" actId="27636"/>
          <ac:spMkLst>
            <pc:docMk/>
            <pc:sldMk cId="1208354759" sldId="267"/>
            <ac:spMk id="3" creationId="{DEC79447-B394-4844-84E6-93C598D12DF8}"/>
          </ac:spMkLst>
        </pc:spChg>
        <pc:spChg chg="add del">
          <ac:chgData name="Paul Meeker" userId="31ba5544-d8ef-403c-a808-e7e3c9dcbfcb" providerId="ADAL" clId="{C71A8F60-D142-4288-9332-DC855A2062B6}" dt="2019-08-19T12:36:31.221" v="1252"/>
          <ac:spMkLst>
            <pc:docMk/>
            <pc:sldMk cId="1208354759" sldId="267"/>
            <ac:spMk id="5" creationId="{7262E6D6-35A8-4156-AC3E-A32E75CEDA67}"/>
          </ac:spMkLst>
        </pc:spChg>
        <pc:picChg chg="add">
          <ac:chgData name="Paul Meeker" userId="31ba5544-d8ef-403c-a808-e7e3c9dcbfcb" providerId="ADAL" clId="{C71A8F60-D142-4288-9332-DC855A2062B6}" dt="2019-08-19T12:35:44.713" v="1207"/>
          <ac:picMkLst>
            <pc:docMk/>
            <pc:sldMk cId="1208354759" sldId="267"/>
            <ac:picMk id="4" creationId="{7BD93937-B000-4749-911F-7AB3E30F5C50}"/>
          </ac:picMkLst>
        </pc:picChg>
      </pc:sldChg>
      <pc:sldChg chg="modSp add">
        <pc:chgData name="Paul Meeker" userId="31ba5544-d8ef-403c-a808-e7e3c9dcbfcb" providerId="ADAL" clId="{C71A8F60-D142-4288-9332-DC855A2062B6}" dt="2019-08-19T16:29:49.681" v="2290" actId="20577"/>
        <pc:sldMkLst>
          <pc:docMk/>
          <pc:sldMk cId="367164022" sldId="268"/>
        </pc:sldMkLst>
        <pc:spChg chg="mod">
          <ac:chgData name="Paul Meeker" userId="31ba5544-d8ef-403c-a808-e7e3c9dcbfcb" providerId="ADAL" clId="{C71A8F60-D142-4288-9332-DC855A2062B6}" dt="2019-08-19T14:37:52.598" v="1312" actId="20577"/>
          <ac:spMkLst>
            <pc:docMk/>
            <pc:sldMk cId="367164022" sldId="268"/>
            <ac:spMk id="2" creationId="{B9D38EF0-8C7E-42F8-8C0D-36A9E2D4EBD5}"/>
          </ac:spMkLst>
        </pc:spChg>
        <pc:spChg chg="mod">
          <ac:chgData name="Paul Meeker" userId="31ba5544-d8ef-403c-a808-e7e3c9dcbfcb" providerId="ADAL" clId="{C71A8F60-D142-4288-9332-DC855A2062B6}" dt="2019-08-19T16:29:49.681" v="2290" actId="20577"/>
          <ac:spMkLst>
            <pc:docMk/>
            <pc:sldMk cId="367164022" sldId="268"/>
            <ac:spMk id="3" creationId="{4172476F-A025-4726-9CEB-8E26C22D4A55}"/>
          </ac:spMkLst>
        </pc:spChg>
      </pc:sldChg>
      <pc:sldChg chg="modSp add">
        <pc:chgData name="Paul Meeker" userId="31ba5544-d8ef-403c-a808-e7e3c9dcbfcb" providerId="ADAL" clId="{C71A8F60-D142-4288-9332-DC855A2062B6}" dt="2019-08-19T14:43:21.190" v="1870" actId="20577"/>
        <pc:sldMkLst>
          <pc:docMk/>
          <pc:sldMk cId="1194226064" sldId="269"/>
        </pc:sldMkLst>
        <pc:spChg chg="mod">
          <ac:chgData name="Paul Meeker" userId="31ba5544-d8ef-403c-a808-e7e3c9dcbfcb" providerId="ADAL" clId="{C71A8F60-D142-4288-9332-DC855A2062B6}" dt="2019-08-19T14:43:02.703" v="1795" actId="20577"/>
          <ac:spMkLst>
            <pc:docMk/>
            <pc:sldMk cId="1194226064" sldId="269"/>
            <ac:spMk id="2" creationId="{4BC9C336-C5E4-441F-9421-2B7258A99315}"/>
          </ac:spMkLst>
        </pc:spChg>
        <pc:spChg chg="mod">
          <ac:chgData name="Paul Meeker" userId="31ba5544-d8ef-403c-a808-e7e3c9dcbfcb" providerId="ADAL" clId="{C71A8F60-D142-4288-9332-DC855A2062B6}" dt="2019-08-19T14:43:21.190" v="1870" actId="20577"/>
          <ac:spMkLst>
            <pc:docMk/>
            <pc:sldMk cId="1194226064" sldId="269"/>
            <ac:spMk id="3" creationId="{3768172C-C1AF-4B2B-8D1A-841FEE9CBA0A}"/>
          </ac:spMkLst>
        </pc:spChg>
      </pc:sldChg>
      <pc:sldChg chg="addSp delSp modSp add del modAnim">
        <pc:chgData name="Paul Meeker" userId="31ba5544-d8ef-403c-a808-e7e3c9dcbfcb" providerId="ADAL" clId="{C71A8F60-D142-4288-9332-DC855A2062B6}" dt="2019-08-19T16:21:05.506" v="1954" actId="2696"/>
        <pc:sldMkLst>
          <pc:docMk/>
          <pc:sldMk cId="940594343" sldId="270"/>
        </pc:sldMkLst>
        <pc:picChg chg="add mod">
          <ac:chgData name="Paul Meeker" userId="31ba5544-d8ef-403c-a808-e7e3c9dcbfcb" providerId="ADAL" clId="{C71A8F60-D142-4288-9332-DC855A2062B6}" dt="2019-08-19T16:19:38.697" v="1943" actId="1076"/>
          <ac:picMkLst>
            <pc:docMk/>
            <pc:sldMk cId="940594343" sldId="270"/>
            <ac:picMk id="2" creationId="{041893A5-7D5A-4075-BFF4-F3E01965F2B0}"/>
          </ac:picMkLst>
        </pc:picChg>
        <pc:picChg chg="add mod">
          <ac:chgData name="Paul Meeker" userId="31ba5544-d8ef-403c-a808-e7e3c9dcbfcb" providerId="ADAL" clId="{C71A8F60-D142-4288-9332-DC855A2062B6}" dt="2019-08-19T16:19:52.594" v="1950" actId="1076"/>
          <ac:picMkLst>
            <pc:docMk/>
            <pc:sldMk cId="940594343" sldId="270"/>
            <ac:picMk id="3" creationId="{7EB2CD7F-A7F7-4B25-B8A2-C4330F4FD9DD}"/>
          </ac:picMkLst>
        </pc:picChg>
        <pc:picChg chg="add mod">
          <ac:chgData name="Paul Meeker" userId="31ba5544-d8ef-403c-a808-e7e3c9dcbfcb" providerId="ADAL" clId="{C71A8F60-D142-4288-9332-DC855A2062B6}" dt="2019-08-19T16:19:51.121" v="1949" actId="1076"/>
          <ac:picMkLst>
            <pc:docMk/>
            <pc:sldMk cId="940594343" sldId="270"/>
            <ac:picMk id="4" creationId="{BBB12E62-E074-4329-861E-48036840BB1B}"/>
          </ac:picMkLst>
        </pc:picChg>
        <pc:picChg chg="add del mod">
          <ac:chgData name="Paul Meeker" userId="31ba5544-d8ef-403c-a808-e7e3c9dcbfcb" providerId="ADAL" clId="{C71A8F60-D142-4288-9332-DC855A2062B6}" dt="2019-08-19T16:21:01.549" v="1953" actId="478"/>
          <ac:picMkLst>
            <pc:docMk/>
            <pc:sldMk cId="940594343" sldId="270"/>
            <ac:picMk id="5" creationId="{31AF3B6F-7742-4279-AA0E-A6E5019385FB}"/>
          </ac:picMkLst>
        </pc:picChg>
      </pc:sldChg>
      <pc:sldChg chg="add del">
        <pc:chgData name="Paul Meeker" userId="31ba5544-d8ef-403c-a808-e7e3c9dcbfcb" providerId="ADAL" clId="{C71A8F60-D142-4288-9332-DC855A2062B6}" dt="2019-08-19T16:19:02.414" v="1935"/>
        <pc:sldMkLst>
          <pc:docMk/>
          <pc:sldMk cId="1144790379" sldId="270"/>
        </pc:sldMkLst>
      </pc:sldChg>
      <pc:sldChg chg="add del">
        <pc:chgData name="Paul Meeker" userId="31ba5544-d8ef-403c-a808-e7e3c9dcbfcb" providerId="ADAL" clId="{C71A8F60-D142-4288-9332-DC855A2062B6}" dt="2019-08-19T16:23:09.625" v="1991" actId="2696"/>
        <pc:sldMkLst>
          <pc:docMk/>
          <pc:sldMk cId="1649871820" sldId="270"/>
        </pc:sldMkLst>
      </pc:sldChg>
      <pc:sldChg chg="delSp modSp add setBg delDesignElem">
        <pc:chgData name="Paul Meeker" userId="31ba5544-d8ef-403c-a808-e7e3c9dcbfcb" providerId="ADAL" clId="{C71A8F60-D142-4288-9332-DC855A2062B6}" dt="2019-08-19T16:23:07.147" v="1990" actId="1076"/>
        <pc:sldMkLst>
          <pc:docMk/>
          <pc:sldMk cId="4230166800" sldId="286"/>
        </pc:sldMkLst>
        <pc:spChg chg="mod">
          <ac:chgData name="Paul Meeker" userId="31ba5544-d8ef-403c-a808-e7e3c9dcbfcb" providerId="ADAL" clId="{C71A8F60-D142-4288-9332-DC855A2062B6}" dt="2019-08-19T16:21:38.313" v="1969" actId="20577"/>
          <ac:spMkLst>
            <pc:docMk/>
            <pc:sldMk cId="4230166800" sldId="286"/>
            <ac:spMk id="5" creationId="{7BD71652-D8EA-41E7-A7DB-E11954ED8636}"/>
          </ac:spMkLst>
        </pc:spChg>
        <pc:spChg chg="del mod">
          <ac:chgData name="Paul Meeker" userId="31ba5544-d8ef-403c-a808-e7e3c9dcbfcb" providerId="ADAL" clId="{C71A8F60-D142-4288-9332-DC855A2062B6}" dt="2019-08-19T16:21:41.668" v="1970" actId="478"/>
          <ac:spMkLst>
            <pc:docMk/>
            <pc:sldMk cId="4230166800" sldId="286"/>
            <ac:spMk id="6" creationId="{45A3FEC5-7EBF-4D18-B0F1-1277372190A4}"/>
          </ac:spMkLst>
        </pc:spChg>
        <pc:spChg chg="del">
          <ac:chgData name="Paul Meeker" userId="31ba5544-d8ef-403c-a808-e7e3c9dcbfcb" providerId="ADAL" clId="{C71A8F60-D142-4288-9332-DC855A2062B6}" dt="2019-08-19T16:21:12.900" v="1957"/>
          <ac:spMkLst>
            <pc:docMk/>
            <pc:sldMk cId="4230166800" sldId="286"/>
            <ac:spMk id="75" creationId="{967D8EB6-EAE1-4F9C-B398-83321E287204}"/>
          </ac:spMkLst>
        </pc:spChg>
        <pc:spChg chg="del">
          <ac:chgData name="Paul Meeker" userId="31ba5544-d8ef-403c-a808-e7e3c9dcbfcb" providerId="ADAL" clId="{C71A8F60-D142-4288-9332-DC855A2062B6}" dt="2019-08-19T16:21:12.900" v="1957"/>
          <ac:spMkLst>
            <pc:docMk/>
            <pc:sldMk cId="4230166800" sldId="286"/>
            <ac:spMk id="1030" creationId="{59A309A7-1751-4ABE-A3C1-EEC40366AD89}"/>
          </ac:spMkLst>
        </pc:spChg>
        <pc:picChg chg="mod">
          <ac:chgData name="Paul Meeker" userId="31ba5544-d8ef-403c-a808-e7e3c9dcbfcb" providerId="ADAL" clId="{C71A8F60-D142-4288-9332-DC855A2062B6}" dt="2019-08-19T16:22:03.426" v="1976" actId="1076"/>
          <ac:picMkLst>
            <pc:docMk/>
            <pc:sldMk cId="4230166800" sldId="286"/>
            <ac:picMk id="7" creationId="{DF2D0825-38E0-4FFD-9C7C-25A0B433B53B}"/>
          </ac:picMkLst>
        </pc:picChg>
        <pc:picChg chg="mod">
          <ac:chgData name="Paul Meeker" userId="31ba5544-d8ef-403c-a808-e7e3c9dcbfcb" providerId="ADAL" clId="{C71A8F60-D142-4288-9332-DC855A2062B6}" dt="2019-08-19T16:22:26.090" v="1984" actId="1076"/>
          <ac:picMkLst>
            <pc:docMk/>
            <pc:sldMk cId="4230166800" sldId="286"/>
            <ac:picMk id="8" creationId="{87F4EF61-E52B-4878-B6CB-D7CF7AB25FF9}"/>
          </ac:picMkLst>
        </pc:picChg>
        <pc:picChg chg="mod">
          <ac:chgData name="Paul Meeker" userId="31ba5544-d8ef-403c-a808-e7e3c9dcbfcb" providerId="ADAL" clId="{C71A8F60-D142-4288-9332-DC855A2062B6}" dt="2019-08-19T16:22:30.951" v="1985" actId="1076"/>
          <ac:picMkLst>
            <pc:docMk/>
            <pc:sldMk cId="4230166800" sldId="286"/>
            <ac:picMk id="9" creationId="{2F006EB2-3E68-4BDA-97E8-95506A3753EC}"/>
          </ac:picMkLst>
        </pc:picChg>
        <pc:picChg chg="mod">
          <ac:chgData name="Paul Meeker" userId="31ba5544-d8ef-403c-a808-e7e3c9dcbfcb" providerId="ADAL" clId="{C71A8F60-D142-4288-9332-DC855A2062B6}" dt="2019-08-19T16:23:05.110" v="1989" actId="1076"/>
          <ac:picMkLst>
            <pc:docMk/>
            <pc:sldMk cId="4230166800" sldId="286"/>
            <ac:picMk id="10" creationId="{406860BE-F27F-40DE-B497-BDC52F2EA53C}"/>
          </ac:picMkLst>
        </pc:picChg>
        <pc:picChg chg="mod">
          <ac:chgData name="Paul Meeker" userId="31ba5544-d8ef-403c-a808-e7e3c9dcbfcb" providerId="ADAL" clId="{C71A8F60-D142-4288-9332-DC855A2062B6}" dt="2019-08-19T16:22:33.652" v="1986" actId="1076"/>
          <ac:picMkLst>
            <pc:docMk/>
            <pc:sldMk cId="4230166800" sldId="286"/>
            <ac:picMk id="1026" creationId="{0B946675-7E4D-4B1E-9A55-F73ABDEEA3A8}"/>
          </ac:picMkLst>
        </pc:picChg>
        <pc:picChg chg="mod">
          <ac:chgData name="Paul Meeker" userId="31ba5544-d8ef-403c-a808-e7e3c9dcbfcb" providerId="ADAL" clId="{C71A8F60-D142-4288-9332-DC855A2062B6}" dt="2019-08-19T16:23:07.147" v="1990" actId="1076"/>
          <ac:picMkLst>
            <pc:docMk/>
            <pc:sldMk cId="4230166800" sldId="286"/>
            <ac:picMk id="1028" creationId="{E0C4C746-3657-44CC-83DD-ADA6DF71B250}"/>
          </ac:picMkLst>
        </pc:picChg>
      </pc:sldChg>
      <pc:sldChg chg="delSp add setBg delDesignElem">
        <pc:chgData name="Paul Meeker" userId="31ba5544-d8ef-403c-a808-e7e3c9dcbfcb" providerId="ADAL" clId="{C71A8F60-D142-4288-9332-DC855A2062B6}" dt="2019-08-19T16:23:56.235" v="1993"/>
        <pc:sldMkLst>
          <pc:docMk/>
          <pc:sldMk cId="2096642122" sldId="287"/>
        </pc:sldMkLst>
        <pc:spChg chg="del">
          <ac:chgData name="Paul Meeker" userId="31ba5544-d8ef-403c-a808-e7e3c9dcbfcb" providerId="ADAL" clId="{C71A8F60-D142-4288-9332-DC855A2062B6}" dt="2019-08-19T16:23:56.235" v="1993"/>
          <ac:spMkLst>
            <pc:docMk/>
            <pc:sldMk cId="2096642122" sldId="287"/>
            <ac:spMk id="75" creationId="{967D8EB6-EAE1-4F9C-B398-83321E287204}"/>
          </ac:spMkLst>
        </pc:spChg>
        <pc:spChg chg="del">
          <ac:chgData name="Paul Meeker" userId="31ba5544-d8ef-403c-a808-e7e3c9dcbfcb" providerId="ADAL" clId="{C71A8F60-D142-4288-9332-DC855A2062B6}" dt="2019-08-19T16:23:56.235" v="1993"/>
          <ac:spMkLst>
            <pc:docMk/>
            <pc:sldMk cId="2096642122" sldId="287"/>
            <ac:spMk id="1030" creationId="{59A309A7-1751-4ABE-A3C1-EEC40366AD89}"/>
          </ac:spMkLst>
        </pc:spChg>
      </pc:sldChg>
      <pc:sldChg chg="delSp add setBg delDesignElem">
        <pc:chgData name="Paul Meeker" userId="31ba5544-d8ef-403c-a808-e7e3c9dcbfcb" providerId="ADAL" clId="{C71A8F60-D142-4288-9332-DC855A2062B6}" dt="2019-08-19T16:26:03.671" v="2075"/>
        <pc:sldMkLst>
          <pc:docMk/>
          <pc:sldMk cId="1824820879" sldId="290"/>
        </pc:sldMkLst>
        <pc:spChg chg="del">
          <ac:chgData name="Paul Meeker" userId="31ba5544-d8ef-403c-a808-e7e3c9dcbfcb" providerId="ADAL" clId="{C71A8F60-D142-4288-9332-DC855A2062B6}" dt="2019-08-19T16:26:03.671" v="2075"/>
          <ac:spMkLst>
            <pc:docMk/>
            <pc:sldMk cId="1824820879" sldId="290"/>
            <ac:spMk id="75" creationId="{967D8EB6-EAE1-4F9C-B398-83321E287204}"/>
          </ac:spMkLst>
        </pc:spChg>
        <pc:spChg chg="del">
          <ac:chgData name="Paul Meeker" userId="31ba5544-d8ef-403c-a808-e7e3c9dcbfcb" providerId="ADAL" clId="{C71A8F60-D142-4288-9332-DC855A2062B6}" dt="2019-08-19T16:26:03.671" v="2075"/>
          <ac:spMkLst>
            <pc:docMk/>
            <pc:sldMk cId="1824820879" sldId="290"/>
            <ac:spMk id="1030" creationId="{59A309A7-1751-4ABE-A3C1-EEC40366AD89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8-04T22:58:00.389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1345 1149 4608,'0'0'1530,"0"0"-815,0 0 213,0 0 229,0 0-42,0 0-64,0 0-257,0 0-154,0 0-250,0 0 79,0 0 123,-5 4 688,-13 19 532,15-18-1552,-1 1 0,0-1 1,0-1-1,-3 4-260,-6 2 414,-1-1 0,0-1-1,-1 0 1,0 0 0,0-2 0,-9 4-414,23-10 8,-14 5 168,-1 0 1,1-2-1,-1 1 1,0-2 0,0 0-1,0-1 1,-1-1-177,-30 0 849,-34-6-849,56 3 100,0-1 0,1-1 1,-1-1-1,1-1 0,-20-8-100,-38-18 96,-2-4-96,-83-50-85,-4-7-86,140 78 67,1-1 0,1-2 0,0-1 0,-18-18 104,37 30-52,1-1 0,1 0 0,-1 0-1,1-1 1,1 0 0,0 0 0,0-1-1,1 0 1,1 0 0,-5-11 52,8 14-22,0 1 0,0-1 0,0 0 0,1-1 0,0 1 0,1 0 0,0 0 0,0 0 0,0 0 0,1 0 0,1 0 0,-1 0 0,1 0 0,1 0 0,-1 0 0,4-5 22,7-14-98,1 0-1,2 1 1,17-22 98,-30 42-15,32-39-147,6-4 162,-1 2-40,-23 27 5,1 1 1,1 1-1,0 1 1,5-3 34,6-5-44,-4 5-11,0 1 0,1 1-1,0 2 1,2 0 0,0 2-1,0 1 1,1 2 0,32-8 55,13 1-42,26-1 42,-4 1-97,-51 10 8,1 2 0,0 1 0,0 3 1,0 2-1,1 2 0,45 7 89,-42-1-561,34 11 561,-60-12-92,1 1 0,-2 1 1,1 1-1,5 5 92,27 17-259,-2 3 0,6 7 259,-49-33-42,1-1-1,0-1 0,1 0 1,-1-1-1,8 2 43,8 4-139,10 4-48,5 3 97,1 2 90,-31-14 16,1 2 0,-2 0 0,1 0 0,11 12-16,-11-9 66,-1 0 0,0 2-1,-1-1 1,-1 2-66,-7-10 83,-1 0 0,0 0 0,0 0 1,0 1-1,-1 0 0,0-1 0,0 1 0,0 0 0,-1 0 1,0 0-1,0 0 0,-1 0 0,0 4-83,-1 5 139,0 0 1,-2-1-1,0 0 1,-1 0-1,0 0 0,-1 0 1,0 0-140,-14 43-219,17-49 341,0 0 0,0 0 0,-1-1 0,0 1 0,-1-1 0,0 0 0,0 1 0,0-2 0,-1 1 0,0 0 0,0-1 0,0 0 0,-1 0 0,0-1 0,-1 1-122,-34 23 978,-1-2 1,-43 21-979,-68 25 80,22-15-1547,99-46-154,0-2-1,-1-1 0,-29 3 1622,37-7-905,-75 16-4268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B53AE-47C9-45ED-8DD9-6C0EB1719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850533-2103-407B-95EA-2A62CA705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361E7-EEC4-4C47-8F57-E571E0DB4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813F-0B3D-474E-9965-898C3C7C1F14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A5D70-CAA7-4929-BDEE-8A7AD4443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82AB4-2E28-48DF-8B61-CF8ECDED1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2FC8D-0A59-4226-B329-BC9F9875D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9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FA810-CFBE-4A35-9860-56AB67326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BAE6A9-9527-470F-8FAB-24430984D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2E2E2-7748-43F7-BF23-636C2A279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813F-0B3D-474E-9965-898C3C7C1F14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B140C-5ECC-483F-BD92-C9CB5698A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FB79F-A906-441C-933A-176E87C47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2FC8D-0A59-4226-B329-BC9F9875D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78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71A765-3A5C-4915-B4D8-92B99C18D6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F5F238-887B-415A-8BA3-CAB762C7C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6ECEE-3E08-486E-BC0F-E06731AE6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813F-0B3D-474E-9965-898C3C7C1F14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1C41E-EF36-47AF-B73D-4E6513EEF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EF57B-E1DF-4A0A-9FE0-0204ADB6B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2FC8D-0A59-4226-B329-BC9F9875D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3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94C7B-2A40-4B42-8A17-4B40FFF9B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97F44-D32D-4CDE-AA6E-33F959472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71832-374A-48F6-9BE6-2953DEF00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813F-0B3D-474E-9965-898C3C7C1F14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3F756-EA5F-4B9C-81F3-D5BB1FC4B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8541C-5FB7-4BD4-AE8B-A369398FA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2FC8D-0A59-4226-B329-BC9F9875D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19FEF-6FB4-4AC1-AD9C-6F3954E29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19728-C21A-4BE4-9CD5-640F895DC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0FE2B-204B-4236-9845-2234E3B2E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813F-0B3D-474E-9965-898C3C7C1F14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B2ABB-4489-40AC-8C5F-1F49E7BF0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F6870-2739-41E4-9587-9A25EE6D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2FC8D-0A59-4226-B329-BC9F9875D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80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E02DD-3D50-45ED-9F8B-4AB9B8CD1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01DB2-90F4-4F09-BD33-57C797FE26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B26CCD-151B-4B0B-A19E-24B8C1CDB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02B9D0-A729-4A8A-BBB1-F7676BB57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813F-0B3D-474E-9965-898C3C7C1F14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000B9-CA3A-4A0D-BD25-6C9C2FF5B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0C8316-1E5D-4DA1-A380-97A5D2C26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2FC8D-0A59-4226-B329-BC9F9875D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1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17D3A-FF8E-4FA3-9B8C-22B96099F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19B18-BE97-436B-9F99-BD0D9272A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37A46-CB40-421C-89E4-AFBBBCAED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8AF874-10A8-4D20-A8B4-039F1041F9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179B85-DC00-475F-B0A8-CED0A92C9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F7BB01-841A-4E54-A838-E55CE4429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813F-0B3D-474E-9965-898C3C7C1F14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79AF54-4937-454F-B0E7-072704150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6375D6-BA35-4756-9652-967CB8CB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2FC8D-0A59-4226-B329-BC9F9875D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05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31852-4755-4E61-B47F-84BCB448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B40E50-3D22-491F-A71B-2CAF8D4B7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813F-0B3D-474E-9965-898C3C7C1F14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B104AD-8B4A-44C8-AE46-D8595134D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1B2BE-48CD-414F-8EFC-C641CD3BD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2FC8D-0A59-4226-B329-BC9F9875D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8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5C77F4-5CCB-4CEB-8ADE-6FF93B5F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813F-0B3D-474E-9965-898C3C7C1F14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3C6E4C-4162-4F35-8A18-3E60DF8CC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998A1-C5A2-4259-AA5B-E4ADDB94F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2FC8D-0A59-4226-B329-BC9F9875D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75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22C29-668B-4D5F-AB9C-978A6DA5D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ADEF7-45B7-4603-84E0-D0396362B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A2E9DA-550F-49A5-B9E6-D78E9C19A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03C7D-EB8B-4387-88DB-3515524FE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813F-0B3D-474E-9965-898C3C7C1F14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677395-164E-4C3E-9094-BC2FDC397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E13F2-61A1-4C79-8D4B-0850B4754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2FC8D-0A59-4226-B329-BC9F9875D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21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E2031-ABE8-448E-AE10-1F5DCE568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806A7C-277D-4714-8D92-B032C61C8F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DAAA5A-AFCB-48C9-BB9F-F101AFFD0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2F3CF3-24C2-4CD0-99A4-F17AD13BC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813F-0B3D-474E-9965-898C3C7C1F14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FE1829-7E7B-4A23-ACE2-7AE8AD9AA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1610F2-A66E-441D-8DEA-35997AA0B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2FC8D-0A59-4226-B329-BC9F9875D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13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1A35D1-6EED-4B64-863A-38ACE5A56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4F985-2A6A-4E80-849F-275F2D2A1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F7DEB-4897-4093-A3D2-A7FE317FF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7813F-0B3D-474E-9965-898C3C7C1F14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600CE-E118-4832-8166-D827193CC3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8AB1A-E738-4B50-BD27-EF3366A52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2FC8D-0A59-4226-B329-BC9F9875D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hyperlink" Target="https://support.bluequill.com/hc/en-us/articles/360011878014-Financial-Informatio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tinyurl.com/y8ocz2p2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customXml" Target="../ink/ink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49FD94-0F50-49E5-91AE-4B3F5B5035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Mockups for Mobile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83BE9E-AE83-44A4-9BA0-A0DD9F06C1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Paul Meeker</a:t>
            </a: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51A849BF-BC07-44F6-A0FC-D043CD11F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11742" y="6095482"/>
            <a:ext cx="1462088" cy="51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141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5CAD-34D4-4C5C-B937-3995056E9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High-fidelity mockups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27498-70FB-4B8C-BC66-D472FE23E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Sketch (Mac)</a:t>
            </a:r>
          </a:p>
          <a:p>
            <a:r>
              <a:rPr lang="en-US" dirty="0"/>
              <a:t>Adobe XD</a:t>
            </a:r>
          </a:p>
          <a:p>
            <a:r>
              <a:rPr lang="en-US" dirty="0" err="1"/>
              <a:t>Figma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69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 descr="Lightbulb and gear">
            <a:extLst>
              <a:ext uri="{FF2B5EF4-FFF2-40B4-BE49-F238E27FC236}">
                <a16:creationId xmlns:a16="http://schemas.microsoft.com/office/drawing/2014/main" id="{7F97B79B-88A1-47D1-8A11-B2E84EF824C1}"/>
              </a:ext>
            </a:extLst>
          </p:cNvPr>
          <p:cNvSpPr/>
          <p:nvPr/>
        </p:nvSpPr>
        <p:spPr>
          <a:xfrm>
            <a:off x="9598071" y="3041584"/>
            <a:ext cx="774830" cy="77483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BD71652-D8EA-41E7-A7DB-E11954ED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Figma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2D0825-38E0-4FFD-9C7C-25A0B433B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1" y="0"/>
            <a:ext cx="4042611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F4EF61-E52B-4878-B6CB-D7CF7AB25F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0811" y="-1"/>
            <a:ext cx="3928854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006EB2-3E68-4BDA-97E8-95506A3753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9665" y="0"/>
            <a:ext cx="3913802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6860BE-F27F-40DE-B497-BDC52F2EA5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6594" y="737274"/>
            <a:ext cx="4371975" cy="58674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B946675-7E4D-4B1E-9A55-F73ABDEEA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016" y="0"/>
            <a:ext cx="3467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0C4C746-3657-44CC-83DD-ADA6DF71B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346" y="1304011"/>
            <a:ext cx="4991100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16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 descr="Lightbulb and gear">
            <a:extLst>
              <a:ext uri="{FF2B5EF4-FFF2-40B4-BE49-F238E27FC236}">
                <a16:creationId xmlns:a16="http://schemas.microsoft.com/office/drawing/2014/main" id="{7F97B79B-88A1-47D1-8A11-B2E84EF824C1}"/>
              </a:ext>
            </a:extLst>
          </p:cNvPr>
          <p:cNvSpPr/>
          <p:nvPr/>
        </p:nvSpPr>
        <p:spPr>
          <a:xfrm>
            <a:off x="9598071" y="3041584"/>
            <a:ext cx="774830" cy="77483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04A02D-A60F-4C27-89C5-DC8AA546A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Mockup usability test and survey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9259470-62A4-4088-BBF7-946741D7F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x-none" dirty="0">
                <a:hlinkClick r:id="rId4"/>
              </a:rPr>
              <a:t>https://tinyurl.com/y8ocz2p2</a:t>
            </a:r>
            <a:endParaRPr lang="x-none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1F355A-BA84-4DB1-876D-78CB3DBF6E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85188"/>
            <a:ext cx="10088880" cy="45410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CF4216-2B2D-49BC-BD25-6C4421AF4E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9226"/>
            <a:ext cx="10067244" cy="54328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132607A-8368-4864-9BD5-DBE98FC920D8}"/>
              </a:ext>
            </a:extLst>
          </p:cNvPr>
          <p:cNvSpPr/>
          <p:nvPr/>
        </p:nvSpPr>
        <p:spPr>
          <a:xfrm>
            <a:off x="4791075" y="95649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7"/>
              </a:rPr>
              <a:t>https://support.bluequill.com/hc/en-us/articles/360011878014-Financial-Information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64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FD636-28B3-49B2-AEFC-EDF5E4750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 and repeat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2FDB6-B087-476F-80B7-5423A1903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Refined high fidelity mockups based on survey results</a:t>
            </a:r>
          </a:p>
          <a:p>
            <a:r>
              <a:rPr lang="en-US" dirty="0"/>
              <a:t>Measured improvements in future surveys</a:t>
            </a:r>
          </a:p>
        </p:txBody>
      </p:sp>
    </p:spTree>
    <p:extLst>
      <p:ext uri="{BB962C8B-B14F-4D97-AF65-F5344CB8AC3E}">
        <p14:creationId xmlns:p14="http://schemas.microsoft.com/office/powerpoint/2010/main" val="2343197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 descr="Lightbulb and gear">
            <a:extLst>
              <a:ext uri="{FF2B5EF4-FFF2-40B4-BE49-F238E27FC236}">
                <a16:creationId xmlns:a16="http://schemas.microsoft.com/office/drawing/2014/main" id="{7F97B79B-88A1-47D1-8A11-B2E84EF824C1}"/>
              </a:ext>
            </a:extLst>
          </p:cNvPr>
          <p:cNvSpPr/>
          <p:nvPr/>
        </p:nvSpPr>
        <p:spPr>
          <a:xfrm>
            <a:off x="9598071" y="3041584"/>
            <a:ext cx="774830" cy="77483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87DA640-2BA2-448F-A748-928634FA8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Financial View metrics qualitative and quantitative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5E3EE3-2B03-43BA-81F0-75A211BF1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77200" cy="4351338"/>
          </a:xfrm>
        </p:spPr>
        <p:txBody>
          <a:bodyPr/>
          <a:lstStyle/>
          <a:p>
            <a:pPr fontAlgn="ctr"/>
            <a:r>
              <a:rPr lang="en-US" dirty="0"/>
              <a:t>Reduction in calls asking about money questions</a:t>
            </a:r>
          </a:p>
          <a:p>
            <a:pPr fontAlgn="ctr"/>
            <a:r>
              <a:rPr lang="en-US" dirty="0"/>
              <a:t>Call center staff use the same interface that student sees and can more easily answer questions when people do call – increased success rate. </a:t>
            </a:r>
          </a:p>
          <a:p>
            <a:pPr fontAlgn="ctr"/>
            <a:r>
              <a:rPr lang="en-US" dirty="0"/>
              <a:t>Measurement of clicks into financial view (30% of students in the first month)</a:t>
            </a:r>
          </a:p>
          <a:p>
            <a:pPr fontAlgn="ctr"/>
            <a:r>
              <a:rPr lang="en-US" dirty="0"/>
              <a:t>Trying to drive mobile browser access number down – going down gradually</a:t>
            </a:r>
          </a:p>
        </p:txBody>
      </p:sp>
      <p:pic>
        <p:nvPicPr>
          <p:cNvPr id="7" name="Picture 1" descr="23 , 410 &#10;23 , 410 ">
            <a:extLst>
              <a:ext uri="{FF2B5EF4-FFF2-40B4-BE49-F238E27FC236}">
                <a16:creationId xmlns:a16="http://schemas.microsoft.com/office/drawing/2014/main" id="{672B57B7-42FC-473D-AA8B-6243B9936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71" y="1027906"/>
            <a:ext cx="79629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35A3411-ADF4-4DB1-AE89-39E99AB2DB81}"/>
                  </a:ext>
                </a:extLst>
              </p14:cNvPr>
              <p14:cNvContentPartPr/>
              <p14:nvPr/>
            </p14:nvContentPartPr>
            <p14:xfrm>
              <a:off x="6366206" y="2654269"/>
              <a:ext cx="765720" cy="462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35A3411-ADF4-4DB1-AE89-39E99AB2DB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48566" y="2636629"/>
                <a:ext cx="801360" cy="49824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2F13298-7EB7-45A9-BC91-56065A3ACC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1671" y="0"/>
            <a:ext cx="3855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2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7BA23-589D-42DA-9974-0F128D201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743B1-0322-4604-AA00-E6E40FB5A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Complex desktop experience into mobile</a:t>
            </a:r>
          </a:p>
          <a:p>
            <a:pPr marL="0" indent="0">
              <a:buNone/>
            </a:pPr>
            <a:r>
              <a:rPr lang="en-US" dirty="0"/>
              <a:t>Ideas?</a:t>
            </a:r>
          </a:p>
          <a:p>
            <a:pPr marL="0" indent="0">
              <a:buNone/>
            </a:pPr>
            <a:r>
              <a:rPr lang="en-US" dirty="0"/>
              <a:t>Brainstorm what should be included</a:t>
            </a:r>
          </a:p>
          <a:p>
            <a:pPr marL="0" indent="0">
              <a:buNone/>
            </a:pPr>
            <a:r>
              <a:rPr lang="en-US" dirty="0"/>
              <a:t>Draw it! </a:t>
            </a:r>
          </a:p>
          <a:p>
            <a:pPr marL="0" indent="0">
              <a:buNone/>
            </a:pPr>
            <a:r>
              <a:rPr lang="en-US" dirty="0"/>
              <a:t>Think of good questions we could ask to validate mockup</a:t>
            </a:r>
          </a:p>
          <a:p>
            <a:pPr marL="0" indent="0">
              <a:buNone/>
            </a:pPr>
            <a:r>
              <a:rPr lang="en-US" dirty="0"/>
              <a:t>Refine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06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25D81-995E-4E3D-A6DA-C087834FB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Q and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79447-B394-4844-84E6-93C598D12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2277"/>
            <a:ext cx="10515600" cy="498059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5200" dirty="0"/>
              <a:t>Earn a Certificate in Business Analysis</a:t>
            </a:r>
          </a:p>
          <a:p>
            <a:pPr marL="0" indent="0">
              <a:buNone/>
            </a:pPr>
            <a:r>
              <a:rPr lang="en-US" dirty="0"/>
              <a:t>Build your knowledge in business analysis in less than 1 year with an Advanced Certificate in Business Analysis from Franklin University.</a:t>
            </a:r>
          </a:p>
          <a:p>
            <a:r>
              <a:rPr lang="en-US" dirty="0"/>
              <a:t>Get the hands-on training you need to earn certification and get credit toward a bachelor’s degree.</a:t>
            </a:r>
          </a:p>
          <a:p>
            <a:pPr lvl="1"/>
            <a:r>
              <a:rPr lang="en-US" dirty="0"/>
              <a:t>Prepare for the ECBA, CCBA or CBAP exam with a series of four, 12-week online courses. You can also use the 12 hours of transferable credit and get a jump start on the B.S. Information Systems.</a:t>
            </a:r>
          </a:p>
          <a:p>
            <a:r>
              <a:rPr lang="en-US" dirty="0"/>
              <a:t>Master the industry-standard tools and methods that will make you an asset to any organization</a:t>
            </a:r>
          </a:p>
          <a:p>
            <a:pPr lvl="1"/>
            <a:r>
              <a:rPr lang="en-US" dirty="0"/>
              <a:t>Curriculum follows the Business Analysis Body of Knowledge (BABOK), so you know you are gaining relevant industry knowledge endorsed by the International Institute of Business Analysis (IIBA). </a:t>
            </a:r>
          </a:p>
          <a:p>
            <a:r>
              <a:rPr lang="en-US" dirty="0"/>
              <a:t>Balance your education and your life with online courses.</a:t>
            </a:r>
          </a:p>
          <a:p>
            <a:pPr lvl="1"/>
            <a:r>
              <a:rPr lang="en-US" dirty="0"/>
              <a:t>Earn your degree 100% online at a nonprofit, accredited university that has been dedicated to educating working adults for more than 115 years. 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BD93937-B000-4749-911F-7AB3E30F5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11742" y="6095482"/>
            <a:ext cx="1462088" cy="51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354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FDC47-0342-4693-9548-0BA0F4800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508BD-A5F6-4BE4-A619-09198691F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Assistant Director, Product Development for Franklin University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A1B54F87-6DD2-461F-AD00-052CEF73F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64" y="3228975"/>
            <a:ext cx="20193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03BF3A-F086-4D6B-812B-81C33BBA3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238" y="4538002"/>
            <a:ext cx="1364731" cy="13681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2E2A86-0BD8-45C9-8CAA-E4702CD64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14" y="4538002"/>
            <a:ext cx="1318800" cy="137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69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38EF0-8C7E-42F8-8C0D-36A9E2D4E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2476F-A025-4726-9CEB-8E26C22D4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Franklin Gateway: A Case Study</a:t>
            </a:r>
          </a:p>
          <a:p>
            <a:pPr lvl="1"/>
            <a:r>
              <a:rPr lang="en-US" dirty="0"/>
              <a:t>The Goal</a:t>
            </a:r>
          </a:p>
          <a:p>
            <a:pPr lvl="1"/>
            <a:r>
              <a:rPr lang="en-US" dirty="0"/>
              <a:t>Challenges</a:t>
            </a:r>
          </a:p>
          <a:p>
            <a:pPr lvl="1"/>
            <a:r>
              <a:rPr lang="en-US" dirty="0"/>
              <a:t>Why mockups are important</a:t>
            </a:r>
          </a:p>
          <a:p>
            <a:pPr lvl="1"/>
            <a:r>
              <a:rPr lang="en-US" dirty="0"/>
              <a:t>Refining your mockups</a:t>
            </a:r>
          </a:p>
          <a:p>
            <a:pPr lvl="1"/>
            <a:r>
              <a:rPr lang="en-US" dirty="0"/>
              <a:t>User testing using mockups</a:t>
            </a:r>
          </a:p>
          <a:p>
            <a:pPr lvl="1"/>
            <a:r>
              <a:rPr lang="en-US" dirty="0"/>
              <a:t>Iterate</a:t>
            </a:r>
          </a:p>
          <a:p>
            <a:pPr marL="0" indent="0">
              <a:buNone/>
            </a:pPr>
            <a:r>
              <a:rPr lang="en-US" dirty="0"/>
              <a:t>Exercise: Let’s make an app together!</a:t>
            </a:r>
          </a:p>
          <a:p>
            <a:pPr marL="0" indent="0">
              <a:buNone/>
            </a:pPr>
            <a:r>
              <a:rPr lang="en-US" dirty="0"/>
              <a:t>Q and 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4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9C336-C5E4-441F-9421-2B7258A99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Franklin Gateway Mobile App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172C-C1AF-4B2B-8D1A-841FEE9CB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mockups were utilized to help define the application</a:t>
            </a:r>
          </a:p>
        </p:txBody>
      </p:sp>
    </p:spTree>
    <p:extLst>
      <p:ext uri="{BB962C8B-B14F-4D97-AF65-F5344CB8AC3E}">
        <p14:creationId xmlns:p14="http://schemas.microsoft.com/office/powerpoint/2010/main" val="1194226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F77FD-C1B6-49E1-8FC5-1821FA565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Goal of the App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21501-E362-4739-935D-2E31164B4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 students mobile access to functionality previously available only on desktop</a:t>
            </a:r>
          </a:p>
        </p:txBody>
      </p:sp>
    </p:spTree>
    <p:extLst>
      <p:ext uri="{BB962C8B-B14F-4D97-AF65-F5344CB8AC3E}">
        <p14:creationId xmlns:p14="http://schemas.microsoft.com/office/powerpoint/2010/main" val="908037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0A728-B3C0-4189-82F1-FD9AC1828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6D62A-ADD6-4545-9433-1B5A02A90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attempt at the mobile technology (React native)</a:t>
            </a:r>
          </a:p>
          <a:p>
            <a:r>
              <a:rPr lang="en-US" dirty="0"/>
              <a:t>How do we know what students would want?</a:t>
            </a:r>
          </a:p>
          <a:p>
            <a:r>
              <a:rPr lang="en-US" dirty="0"/>
              <a:t>How do we determine what should stay on the desktop?</a:t>
            </a:r>
          </a:p>
          <a:p>
            <a:r>
              <a:rPr lang="en-US" dirty="0"/>
              <a:t>How do we get started? </a:t>
            </a:r>
          </a:p>
        </p:txBody>
      </p:sp>
    </p:spTree>
    <p:extLst>
      <p:ext uri="{BB962C8B-B14F-4D97-AF65-F5344CB8AC3E}">
        <p14:creationId xmlns:p14="http://schemas.microsoft.com/office/powerpoint/2010/main" val="104509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DC0E-58CB-4FA7-8B6E-B4F73A6CA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of mockups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F9BE5-446B-48C7-8C61-A7070C88F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Helps you to get started – traction vs. spinning wheels</a:t>
            </a:r>
          </a:p>
          <a:p>
            <a:r>
              <a:rPr lang="en-US" dirty="0"/>
              <a:t>Promotes shared understanding across various business functions</a:t>
            </a:r>
          </a:p>
          <a:p>
            <a:r>
              <a:rPr lang="en-US" dirty="0"/>
              <a:t>Becomes your MVP</a:t>
            </a:r>
          </a:p>
          <a:p>
            <a:r>
              <a:rPr lang="en-US" dirty="0"/>
              <a:t>Can do user-testing without heavy commitment</a:t>
            </a:r>
          </a:p>
        </p:txBody>
      </p:sp>
    </p:spTree>
    <p:extLst>
      <p:ext uri="{BB962C8B-B14F-4D97-AF65-F5344CB8AC3E}">
        <p14:creationId xmlns:p14="http://schemas.microsoft.com/office/powerpoint/2010/main" val="408083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7A711-3748-401E-8994-A5B1D9F1D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simple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4FA9B-0A05-48CA-8A44-0E4FFC48A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Whiteboard</a:t>
            </a:r>
          </a:p>
          <a:p>
            <a:r>
              <a:rPr lang="en-US" dirty="0"/>
              <a:t>Pen and paper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FD73CE-D3EE-4058-A28A-90910A6636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55" t="4923" r="21897" b="4922"/>
          <a:stretch/>
        </p:blipFill>
        <p:spPr>
          <a:xfrm>
            <a:off x="914400" y="2938463"/>
            <a:ext cx="2691233" cy="366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0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7A711-3748-401E-8994-A5B1D9F1D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simple - refine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4FA9B-0A05-48CA-8A44-0E4FFC48A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Powerpoint</a:t>
            </a:r>
            <a:endParaRPr lang="en-US" dirty="0"/>
          </a:p>
          <a:p>
            <a:r>
              <a:rPr lang="en-US" dirty="0"/>
              <a:t>Paint</a:t>
            </a:r>
          </a:p>
          <a:p>
            <a:r>
              <a:rPr lang="en-US" dirty="0"/>
              <a:t>Google drawing </a:t>
            </a:r>
          </a:p>
        </p:txBody>
      </p:sp>
    </p:spTree>
    <p:extLst>
      <p:ext uri="{BB962C8B-B14F-4D97-AF65-F5344CB8AC3E}">
        <p14:creationId xmlns:p14="http://schemas.microsoft.com/office/powerpoint/2010/main" val="290741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1F92CDEDE5C945BE8A84E7A7EB6964" ma:contentTypeVersion="13" ma:contentTypeDescription="Create a new document." ma:contentTypeScope="" ma:versionID="22a617ec5322b9f0c60190460cda9bfc">
  <xsd:schema xmlns:xsd="http://www.w3.org/2001/XMLSchema" xmlns:xs="http://www.w3.org/2001/XMLSchema" xmlns:p="http://schemas.microsoft.com/office/2006/metadata/properties" xmlns:ns3="5a919aba-43cf-48df-a0b3-1a4dd8c94082" xmlns:ns4="46a443a3-803a-40ba-bef4-35fabca694e8" targetNamespace="http://schemas.microsoft.com/office/2006/metadata/properties" ma:root="true" ma:fieldsID="a84d397975ce3d06f1e006b17aa88de6" ns3:_="" ns4:_="">
    <xsd:import namespace="5a919aba-43cf-48df-a0b3-1a4dd8c94082"/>
    <xsd:import namespace="46a443a3-803a-40ba-bef4-35fabca694e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919aba-43cf-48df-a0b3-1a4dd8c9408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a443a3-803a-40ba-bef4-35fabca694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5C6FCA-7AF7-4FFF-9D84-C7AC44D283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EF453C-F9E6-4ADF-A728-02FEF8BEA77E}">
  <ds:schemaRefs>
    <ds:schemaRef ds:uri="http://schemas.microsoft.com/office/2006/documentManagement/types"/>
    <ds:schemaRef ds:uri="http://purl.org/dc/terms/"/>
    <ds:schemaRef ds:uri="5a919aba-43cf-48df-a0b3-1a4dd8c94082"/>
    <ds:schemaRef ds:uri="http://purl.org/dc/dcmitype/"/>
    <ds:schemaRef ds:uri="http://schemas.microsoft.com/office/infopath/2007/PartnerControls"/>
    <ds:schemaRef ds:uri="46a443a3-803a-40ba-bef4-35fabca694e8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62ACAD2-4A79-4227-9C9E-59F5E2146B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919aba-43cf-48df-a0b3-1a4dd8c94082"/>
    <ds:schemaRef ds:uri="46a443a3-803a-40ba-bef4-35fabca694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481</Words>
  <Application>Microsoft Office PowerPoint</Application>
  <PresentationFormat>Widescreen</PresentationFormat>
  <Paragraphs>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Mockups for Mobile</vt:lpstr>
      <vt:lpstr>About Me</vt:lpstr>
      <vt:lpstr>Agenda </vt:lpstr>
      <vt:lpstr>Case Study: Franklin Gateway Mobile App </vt:lpstr>
      <vt:lpstr>The Goal of the App </vt:lpstr>
      <vt:lpstr>Challenges</vt:lpstr>
      <vt:lpstr>Value of mockups</vt:lpstr>
      <vt:lpstr>Start simple</vt:lpstr>
      <vt:lpstr>Start simple - refine</vt:lpstr>
      <vt:lpstr>High-fidelity mockups </vt:lpstr>
      <vt:lpstr>Figma</vt:lpstr>
      <vt:lpstr>Mockup usability test and survey</vt:lpstr>
      <vt:lpstr>Refine and repeat</vt:lpstr>
      <vt:lpstr>Financial View metrics qualitative and quantitative </vt:lpstr>
      <vt:lpstr>Exercise: </vt:lpstr>
      <vt:lpstr>Q and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Mockups for Mobile</dc:title>
  <dc:creator>Paul Meeker</dc:creator>
  <cp:lastModifiedBy>Paul Meeker</cp:lastModifiedBy>
  <cp:revision>1</cp:revision>
  <dcterms:created xsi:type="dcterms:W3CDTF">2019-08-13T17:51:44Z</dcterms:created>
  <dcterms:modified xsi:type="dcterms:W3CDTF">2019-08-19T16:33:02Z</dcterms:modified>
</cp:coreProperties>
</file>